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FF00"/>
    <a:srgbClr val="FF6600"/>
    <a:srgbClr val="FF9900"/>
    <a:srgbClr val="99FF33"/>
    <a:srgbClr val="CCFF33"/>
    <a:srgbClr val="DFFE00"/>
    <a:srgbClr val="FFCC00"/>
    <a:srgbClr val="FF9933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0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B2CA-3540-4451-9847-4541F62B979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CAD59DF6-B333-48E7-BB92-4827D1A917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88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B2CA-3540-4451-9847-4541F62B979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CAD59DF6-B333-48E7-BB92-4827D1A917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22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B2CA-3540-4451-9847-4541F62B979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CAD59DF6-B333-48E7-BB92-4827D1A917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B2CA-3540-4451-9847-4541F62B979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AD59DF6-B333-48E7-BB92-4827D1A917F9}" type="slidenum">
              <a:rPr lang="en-US" smtClean="0"/>
              <a:t>‹Nº›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442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B2CA-3540-4451-9847-4541F62B979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AD59DF6-B333-48E7-BB92-4827D1A917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13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B2CA-3540-4451-9847-4541F62B979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59DF6-B333-48E7-BB92-4827D1A917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9340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B2CA-3540-4451-9847-4541F62B979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59DF6-B333-48E7-BB92-4827D1A917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05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B2CA-3540-4451-9847-4541F62B979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59DF6-B333-48E7-BB92-4827D1A917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43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A92BB2CA-3540-4451-9847-4541F62B979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CAD59DF6-B333-48E7-BB92-4827D1A917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5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B2CA-3540-4451-9847-4541F62B979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59DF6-B333-48E7-BB92-4827D1A917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11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B2CA-3540-4451-9847-4541F62B979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CAD59DF6-B333-48E7-BB92-4827D1A917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280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B2CA-3540-4451-9847-4541F62B979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59DF6-B333-48E7-BB92-4827D1A917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5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B2CA-3540-4451-9847-4541F62B979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59DF6-B333-48E7-BB92-4827D1A917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3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B2CA-3540-4451-9847-4541F62B979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59DF6-B333-48E7-BB92-4827D1A917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8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B2CA-3540-4451-9847-4541F62B979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59DF6-B333-48E7-BB92-4827D1A917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82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B2CA-3540-4451-9847-4541F62B979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59DF6-B333-48E7-BB92-4827D1A917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67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B2CA-3540-4451-9847-4541F62B979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59DF6-B333-48E7-BB92-4827D1A917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24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BB2CA-3540-4451-9847-4541F62B979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59DF6-B333-48E7-BB92-4827D1A917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3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C4ACE5-3C43-E7F8-1811-CFC90A2DD3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9600" dirty="0">
                <a:solidFill>
                  <a:srgbClr val="FF9933"/>
                </a:solidFill>
              </a:rPr>
              <a:t>Good</a:t>
            </a:r>
            <a:r>
              <a:rPr lang="es-MX" sz="9600" dirty="0">
                <a:solidFill>
                  <a:srgbClr val="000000"/>
                </a:solidFill>
              </a:rPr>
              <a:t> </a:t>
            </a:r>
            <a:r>
              <a:rPr lang="es-MX" sz="9600" dirty="0">
                <a:solidFill>
                  <a:srgbClr val="DFFE00"/>
                </a:solidFill>
              </a:rPr>
              <a:t>Morning</a:t>
            </a:r>
            <a:r>
              <a:rPr lang="es-MX" sz="9600" dirty="0">
                <a:solidFill>
                  <a:srgbClr val="000000"/>
                </a:solidFill>
              </a:rPr>
              <a:t> </a:t>
            </a:r>
            <a:endParaRPr lang="en-US" sz="9600" dirty="0">
              <a:solidFill>
                <a:srgbClr val="0000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6833F81-E10F-88FC-BB99-5C1696BB52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s-MX" sz="2400" dirty="0" err="1">
                <a:solidFill>
                  <a:schemeClr val="accent4">
                    <a:lumMod val="75000"/>
                  </a:schemeClr>
                </a:solidFill>
              </a:rPr>
              <a:t>Student:</a:t>
            </a:r>
            <a:r>
              <a:rPr lang="es-MX" sz="2400" dirty="0" err="1">
                <a:solidFill>
                  <a:schemeClr val="accent3"/>
                </a:solidFill>
              </a:rPr>
              <a:t>Josemaría</a:t>
            </a:r>
            <a:r>
              <a:rPr lang="es-MX" sz="2400" dirty="0">
                <a:solidFill>
                  <a:schemeClr val="accent3"/>
                </a:solidFill>
              </a:rPr>
              <a:t> Héctor Siancas Guevara</a:t>
            </a:r>
          </a:p>
          <a:p>
            <a:pPr algn="l"/>
            <a:r>
              <a:rPr lang="es-MX" sz="2400" dirty="0" err="1">
                <a:solidFill>
                  <a:schemeClr val="accent4">
                    <a:lumMod val="75000"/>
                  </a:schemeClr>
                </a:solidFill>
              </a:rPr>
              <a:t>Teacher:</a:t>
            </a:r>
            <a:r>
              <a:rPr lang="es-MX" sz="2400" dirty="0" err="1">
                <a:solidFill>
                  <a:schemeClr val="accent3"/>
                </a:solidFill>
              </a:rPr>
              <a:t>Vladimir</a:t>
            </a:r>
            <a:r>
              <a:rPr lang="es-MX" sz="2400" dirty="0">
                <a:solidFill>
                  <a:schemeClr val="accent3"/>
                </a:solidFill>
              </a:rPr>
              <a:t> Solano </a:t>
            </a:r>
            <a:r>
              <a:rPr lang="es-MX" sz="2400" dirty="0" err="1">
                <a:solidFill>
                  <a:schemeClr val="accent3"/>
                </a:solidFill>
              </a:rPr>
              <a:t>Gonzalez</a:t>
            </a:r>
            <a:endParaRPr lang="en-US" sz="2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33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BC3B95-448B-0E61-1C52-C51E2602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54" y="733606"/>
            <a:ext cx="9613861" cy="1080938"/>
          </a:xfrm>
        </p:spPr>
        <p:txBody>
          <a:bodyPr>
            <a:normAutofit fontScale="90000"/>
          </a:bodyPr>
          <a:lstStyle/>
          <a:p>
            <a:r>
              <a:rPr lang="es-MX" sz="4400" dirty="0" err="1">
                <a:solidFill>
                  <a:srgbClr val="FFCC00"/>
                </a:solidFill>
              </a:rPr>
              <a:t>Today,</a:t>
            </a:r>
            <a:r>
              <a:rPr lang="es-MX" sz="3100" dirty="0" err="1">
                <a:solidFill>
                  <a:srgbClr val="00CCFF"/>
                </a:solidFill>
              </a:rPr>
              <a:t>I</a:t>
            </a:r>
            <a:r>
              <a:rPr lang="es-MX" sz="3100" dirty="0">
                <a:solidFill>
                  <a:srgbClr val="00CCFF"/>
                </a:solidFill>
              </a:rPr>
              <a:t> am </a:t>
            </a:r>
            <a:r>
              <a:rPr lang="es-MX" sz="3100" dirty="0" err="1">
                <a:solidFill>
                  <a:srgbClr val="00CCFF"/>
                </a:solidFill>
              </a:rPr>
              <a:t>going</a:t>
            </a:r>
            <a:r>
              <a:rPr lang="es-MX" sz="3100" dirty="0">
                <a:solidFill>
                  <a:srgbClr val="00CCFF"/>
                </a:solidFill>
              </a:rPr>
              <a:t> </a:t>
            </a:r>
            <a:r>
              <a:rPr lang="es-MX" sz="3100" dirty="0" err="1">
                <a:solidFill>
                  <a:srgbClr val="00CCFF"/>
                </a:solidFill>
              </a:rPr>
              <a:t>to</a:t>
            </a:r>
            <a:r>
              <a:rPr lang="es-MX" sz="3100" dirty="0">
                <a:solidFill>
                  <a:srgbClr val="00CCFF"/>
                </a:solidFill>
              </a:rPr>
              <a:t> </a:t>
            </a:r>
            <a:r>
              <a:rPr lang="es-MX" sz="3100" dirty="0" err="1">
                <a:solidFill>
                  <a:srgbClr val="00CCFF"/>
                </a:solidFill>
              </a:rPr>
              <a:t>talk</a:t>
            </a:r>
            <a:r>
              <a:rPr lang="es-MX" sz="3100" dirty="0">
                <a:solidFill>
                  <a:srgbClr val="00CCFF"/>
                </a:solidFill>
              </a:rPr>
              <a:t> </a:t>
            </a:r>
            <a:r>
              <a:rPr lang="es-MX" sz="3100" dirty="0" err="1">
                <a:solidFill>
                  <a:srgbClr val="00CCFF"/>
                </a:solidFill>
              </a:rPr>
              <a:t>about</a:t>
            </a:r>
            <a:r>
              <a:rPr lang="es-MX" sz="3100" dirty="0">
                <a:solidFill>
                  <a:srgbClr val="00CCFF"/>
                </a:solidFill>
              </a:rPr>
              <a:t> </a:t>
            </a:r>
            <a:r>
              <a:rPr lang="es-MX" sz="4900" dirty="0">
                <a:solidFill>
                  <a:srgbClr val="DFFE00"/>
                </a:solidFill>
              </a:rPr>
              <a:t>Margaret Thatcher</a:t>
            </a:r>
            <a:endParaRPr lang="en-US" sz="4900" dirty="0">
              <a:solidFill>
                <a:srgbClr val="DFFE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BE54E7-5663-E822-6AE5-1906EA862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652" y="2132800"/>
            <a:ext cx="7333434" cy="43150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First I would like to explain </a:t>
            </a:r>
            <a:r>
              <a:rPr lang="en-US" dirty="0">
                <a:solidFill>
                  <a:srgbClr val="002060"/>
                </a:solidFill>
              </a:rPr>
              <a:t>who was Margaret Thatcher, she was called ¨The iron Lady¨. 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-She was born in 1925 and died in 2013 in UK (United Kingdom).         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-She was the first woman to hold the position of Prime Minister in Europe.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-She held this position from 1979 to 1990, becoming the person who held this position for the longest time in the 20th century.</a:t>
            </a:r>
          </a:p>
        </p:txBody>
      </p:sp>
      <p:pic>
        <p:nvPicPr>
          <p:cNvPr id="1026" name="Picture 2" descr="Margaret Thatcher: The Iron Lady (2012) Poster #1 - Trailer Addict">
            <a:extLst>
              <a:ext uri="{FF2B5EF4-FFF2-40B4-BE49-F238E27FC236}">
                <a16:creationId xmlns:a16="http://schemas.microsoft.com/office/drawing/2014/main" id="{CE79C948-0CAC-96F2-4E14-D17210D4D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0849" y="2089927"/>
            <a:ext cx="3543790" cy="4559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6665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61BF61-C390-496C-78BA-32A119BC2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CC00"/>
                </a:solidFill>
              </a:rPr>
              <a:t>Next,</a:t>
            </a:r>
            <a:r>
              <a:rPr lang="en-US" dirty="0">
                <a:solidFill>
                  <a:srgbClr val="00B0F0"/>
                </a:solidFill>
              </a:rPr>
              <a:t>I want to mention</a:t>
            </a:r>
            <a:r>
              <a:rPr lang="en-US" sz="4400" dirty="0"/>
              <a:t> </a:t>
            </a:r>
            <a:r>
              <a:rPr lang="en-US" sz="4900" dirty="0">
                <a:solidFill>
                  <a:srgbClr val="DFFE00"/>
                </a:solidFill>
              </a:rPr>
              <a:t>what she did in her government: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146EC4-E67F-0850-60CD-468A8CE13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140" y="2737168"/>
            <a:ext cx="6893894" cy="3071038"/>
          </a:xfrm>
        </p:spPr>
        <p:txBody>
          <a:bodyPr/>
          <a:lstStyle/>
          <a:p>
            <a:pPr marL="0" indent="0">
              <a:buNone/>
            </a:pPr>
            <a:r>
              <a:rPr lang="es-MX" sz="2800" dirty="0">
                <a:solidFill>
                  <a:srgbClr val="002060"/>
                </a:solidFill>
              </a:rPr>
              <a:t>-</a:t>
            </a:r>
            <a:r>
              <a:rPr lang="es-MX" sz="2800" dirty="0" err="1">
                <a:solidFill>
                  <a:srgbClr val="002060"/>
                </a:solidFill>
              </a:rPr>
              <a:t>It</a:t>
            </a:r>
            <a:r>
              <a:rPr lang="es-MX" sz="2800" dirty="0">
                <a:solidFill>
                  <a:srgbClr val="002060"/>
                </a:solidFill>
              </a:rPr>
              <a:t> </a:t>
            </a:r>
            <a:r>
              <a:rPr lang="es-MX" sz="2800" dirty="0" err="1">
                <a:solidFill>
                  <a:srgbClr val="002060"/>
                </a:solidFill>
              </a:rPr>
              <a:t>was</a:t>
            </a:r>
            <a:r>
              <a:rPr lang="es-MX" sz="2800" dirty="0">
                <a:solidFill>
                  <a:srgbClr val="002060"/>
                </a:solidFill>
              </a:rPr>
              <a:t> </a:t>
            </a:r>
            <a:r>
              <a:rPr lang="es-MX" sz="2800" dirty="0" err="1">
                <a:solidFill>
                  <a:srgbClr val="002060"/>
                </a:solidFill>
              </a:rPr>
              <a:t>possible</a:t>
            </a:r>
            <a:r>
              <a:rPr lang="es-MX" sz="2800" dirty="0">
                <a:solidFill>
                  <a:srgbClr val="002060"/>
                </a:solidFill>
              </a:rPr>
              <a:t> </a:t>
            </a:r>
            <a:r>
              <a:rPr lang="es-MX" sz="2800" dirty="0" err="1">
                <a:solidFill>
                  <a:srgbClr val="002060"/>
                </a:solidFill>
              </a:rPr>
              <a:t>to</a:t>
            </a:r>
            <a:r>
              <a:rPr lang="es-MX" sz="2800" dirty="0">
                <a:solidFill>
                  <a:srgbClr val="002060"/>
                </a:solidFill>
              </a:rPr>
              <a:t> </a:t>
            </a:r>
            <a:r>
              <a:rPr lang="es-MX" sz="2800" dirty="0" err="1">
                <a:solidFill>
                  <a:srgbClr val="002060"/>
                </a:solidFill>
              </a:rPr>
              <a:t>recover</a:t>
            </a:r>
            <a:r>
              <a:rPr lang="es-MX" sz="2800" dirty="0">
                <a:solidFill>
                  <a:srgbClr val="002060"/>
                </a:solidFill>
              </a:rPr>
              <a:t> </a:t>
            </a:r>
            <a:r>
              <a:rPr lang="es-MX" sz="2800" dirty="0" err="1">
                <a:solidFill>
                  <a:srgbClr val="002060"/>
                </a:solidFill>
              </a:rPr>
              <a:t>the</a:t>
            </a:r>
            <a:r>
              <a:rPr lang="es-MX" sz="2800" dirty="0">
                <a:solidFill>
                  <a:srgbClr val="002060"/>
                </a:solidFill>
              </a:rPr>
              <a:t> Malvinas </a:t>
            </a:r>
            <a:r>
              <a:rPr lang="es-MX" sz="2800" dirty="0" err="1">
                <a:solidFill>
                  <a:srgbClr val="002060"/>
                </a:solidFill>
              </a:rPr>
              <a:t>Islands</a:t>
            </a:r>
            <a:r>
              <a:rPr lang="es-MX" sz="2800" dirty="0">
                <a:solidFill>
                  <a:srgbClr val="002060"/>
                </a:solidFill>
              </a:rPr>
              <a:t> in </a:t>
            </a:r>
            <a:r>
              <a:rPr lang="es-MX" sz="2800" dirty="0" err="1">
                <a:solidFill>
                  <a:srgbClr val="002060"/>
                </a:solidFill>
              </a:rPr>
              <a:t>the</a:t>
            </a:r>
            <a:r>
              <a:rPr lang="es-MX" sz="2800" dirty="0">
                <a:solidFill>
                  <a:srgbClr val="002060"/>
                </a:solidFill>
              </a:rPr>
              <a:t> </a:t>
            </a:r>
            <a:r>
              <a:rPr lang="es-MX" sz="2800" dirty="0" err="1">
                <a:solidFill>
                  <a:srgbClr val="002060"/>
                </a:solidFill>
              </a:rPr>
              <a:t>war</a:t>
            </a:r>
            <a:r>
              <a:rPr lang="es-MX" sz="2800" dirty="0">
                <a:solidFill>
                  <a:srgbClr val="002060"/>
                </a:solidFill>
              </a:rPr>
              <a:t> </a:t>
            </a:r>
            <a:r>
              <a:rPr lang="es-MX" sz="2800" dirty="0" err="1">
                <a:solidFill>
                  <a:srgbClr val="002060"/>
                </a:solidFill>
              </a:rPr>
              <a:t>with</a:t>
            </a:r>
            <a:r>
              <a:rPr lang="es-MX" sz="2800" dirty="0">
                <a:solidFill>
                  <a:srgbClr val="002060"/>
                </a:solidFill>
              </a:rPr>
              <a:t> Argentina.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</a:rPr>
              <a:t>-The privatization of state companies was carried out to obtain funds for the state.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</a:rPr>
              <a:t>-Improved the British economy.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</a:rPr>
              <a:t>-Reduced power of unions.</a:t>
            </a:r>
          </a:p>
        </p:txBody>
      </p:sp>
      <p:pic>
        <p:nvPicPr>
          <p:cNvPr id="4098" name="Picture 2" descr="Respect | Country flags, Flag, Military army">
            <a:extLst>
              <a:ext uri="{FF2B5EF4-FFF2-40B4-BE49-F238E27FC236}">
                <a16:creationId xmlns:a16="http://schemas.microsoft.com/office/drawing/2014/main" id="{212E520D-8BAE-B10C-274A-2C8A5A3E2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716" y="2236944"/>
            <a:ext cx="2616177" cy="14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La economía británica se desacelera en 2016">
            <a:extLst>
              <a:ext uri="{FF2B5EF4-FFF2-40B4-BE49-F238E27FC236}">
                <a16:creationId xmlns:a16="http://schemas.microsoft.com/office/drawing/2014/main" id="{C308D30B-9EEE-6815-FBA6-1C8AD716C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03575" y="3429000"/>
            <a:ext cx="2208780" cy="14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ände weg von Sowjetrußland - Unter dieser Losung demonstrieren am 11 ...">
            <a:extLst>
              <a:ext uri="{FF2B5EF4-FFF2-40B4-BE49-F238E27FC236}">
                <a16:creationId xmlns:a16="http://schemas.microsoft.com/office/drawing/2014/main" id="{F7667269-AB2D-6A50-617B-7CF596480D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268" y="4787028"/>
            <a:ext cx="2273348" cy="1608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816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5D5B05-3DED-888A-9B36-8D8E9D1AC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400" dirty="0" err="1">
                <a:solidFill>
                  <a:srgbClr val="FFCC00"/>
                </a:solidFill>
              </a:rPr>
              <a:t>Finally,</a:t>
            </a:r>
            <a:r>
              <a:rPr lang="es-MX" sz="3100" dirty="0" err="1">
                <a:solidFill>
                  <a:srgbClr val="00CCFF"/>
                </a:solidFill>
              </a:rPr>
              <a:t>I</a:t>
            </a:r>
            <a:r>
              <a:rPr lang="es-MX" sz="3100" dirty="0">
                <a:solidFill>
                  <a:srgbClr val="00CCFF"/>
                </a:solidFill>
              </a:rPr>
              <a:t> Will conclude by saying</a:t>
            </a:r>
            <a:r>
              <a:rPr lang="es-MX" sz="4400" dirty="0">
                <a:solidFill>
                  <a:srgbClr val="00CCFF"/>
                </a:solidFill>
              </a:rPr>
              <a:t> </a:t>
            </a:r>
            <a:r>
              <a:rPr lang="es-MX" sz="4900" dirty="0">
                <a:solidFill>
                  <a:srgbClr val="DFFE00"/>
                </a:solidFill>
              </a:rPr>
              <a:t>a </a:t>
            </a:r>
            <a:r>
              <a:rPr lang="es-MX" sz="4900" dirty="0" err="1">
                <a:solidFill>
                  <a:srgbClr val="DFFE00"/>
                </a:solidFill>
              </a:rPr>
              <a:t>phrase</a:t>
            </a:r>
            <a:r>
              <a:rPr lang="es-MX" sz="4900" dirty="0">
                <a:solidFill>
                  <a:srgbClr val="DFFE00"/>
                </a:solidFill>
              </a:rPr>
              <a:t> from Thatcher:</a:t>
            </a:r>
            <a:endParaRPr lang="en-US" sz="4900" dirty="0">
              <a:solidFill>
                <a:srgbClr val="DFFE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8F3E43-627C-2FEE-079C-12EEBA696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740" y="2278461"/>
            <a:ext cx="6446542" cy="403729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MX" sz="4800" dirty="0">
                <a:solidFill>
                  <a:schemeClr val="bg1"/>
                </a:solidFill>
                <a:latin typeface="Algerian" panose="04020705040A02060702" pitchFamily="82" charset="0"/>
              </a:rPr>
              <a:t>¨In </a:t>
            </a:r>
            <a:r>
              <a:rPr lang="es-MX" sz="4800" dirty="0" err="1">
                <a:solidFill>
                  <a:schemeClr val="bg1"/>
                </a:solidFill>
                <a:latin typeface="Algerian" panose="04020705040A02060702" pitchFamily="82" charset="0"/>
              </a:rPr>
              <a:t>politics</a:t>
            </a:r>
            <a:r>
              <a:rPr lang="es-MX" sz="4800" dirty="0">
                <a:solidFill>
                  <a:schemeClr val="bg1"/>
                </a:solidFill>
                <a:latin typeface="Algerian" panose="04020705040A02060702" pitchFamily="82" charset="0"/>
              </a:rPr>
              <a:t> , </a:t>
            </a:r>
            <a:r>
              <a:rPr lang="es-MX" sz="4800" dirty="0" err="1">
                <a:solidFill>
                  <a:schemeClr val="bg1"/>
                </a:solidFill>
                <a:latin typeface="Algerian" panose="04020705040A02060702" pitchFamily="82" charset="0"/>
              </a:rPr>
              <a:t>If</a:t>
            </a:r>
            <a:r>
              <a:rPr lang="es-MX" sz="48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s-MX" sz="4800" dirty="0" err="1">
                <a:solidFill>
                  <a:schemeClr val="bg1"/>
                </a:solidFill>
                <a:latin typeface="Algerian" panose="04020705040A02060702" pitchFamily="82" charset="0"/>
              </a:rPr>
              <a:t>you</a:t>
            </a:r>
            <a:r>
              <a:rPr lang="es-MX" sz="48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s-MX" sz="4800" dirty="0" err="1">
                <a:solidFill>
                  <a:schemeClr val="bg1"/>
                </a:solidFill>
                <a:latin typeface="Algerian" panose="04020705040A02060702" pitchFamily="82" charset="0"/>
              </a:rPr>
              <a:t>want</a:t>
            </a:r>
            <a:r>
              <a:rPr lang="es-MX" sz="48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s-MX" sz="4800" dirty="0" err="1">
                <a:solidFill>
                  <a:schemeClr val="bg1"/>
                </a:solidFill>
                <a:latin typeface="Algerian" panose="04020705040A02060702" pitchFamily="82" charset="0"/>
              </a:rPr>
              <a:t>something</a:t>
            </a:r>
            <a:r>
              <a:rPr lang="es-MX" sz="48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s-MX" sz="4800" dirty="0" err="1">
                <a:solidFill>
                  <a:schemeClr val="bg1"/>
                </a:solidFill>
                <a:latin typeface="Algerian" panose="04020705040A02060702" pitchFamily="82" charset="0"/>
              </a:rPr>
              <a:t>said</a:t>
            </a:r>
            <a:r>
              <a:rPr lang="es-MX" sz="4800" dirty="0">
                <a:solidFill>
                  <a:schemeClr val="bg1"/>
                </a:solidFill>
                <a:latin typeface="Algerian" panose="04020705040A02060702" pitchFamily="82" charset="0"/>
              </a:rPr>
              <a:t>, </a:t>
            </a:r>
            <a:r>
              <a:rPr lang="es-MX" sz="4800" dirty="0" err="1">
                <a:solidFill>
                  <a:schemeClr val="bg1"/>
                </a:solidFill>
                <a:latin typeface="Algerian" panose="04020705040A02060702" pitchFamily="82" charset="0"/>
              </a:rPr>
              <a:t>ask</a:t>
            </a:r>
            <a:r>
              <a:rPr lang="es-MX" sz="4800" dirty="0">
                <a:solidFill>
                  <a:schemeClr val="bg1"/>
                </a:solidFill>
                <a:latin typeface="Algerian" panose="04020705040A02060702" pitchFamily="82" charset="0"/>
              </a:rPr>
              <a:t> a </a:t>
            </a:r>
            <a:r>
              <a:rPr lang="es-MX" sz="4800" dirty="0" err="1">
                <a:solidFill>
                  <a:schemeClr val="bg1"/>
                </a:solidFill>
                <a:latin typeface="Algerian" panose="04020705040A02060702" pitchFamily="82" charset="0"/>
              </a:rPr>
              <a:t>man</a:t>
            </a:r>
            <a:r>
              <a:rPr lang="es-MX" sz="4800" dirty="0">
                <a:solidFill>
                  <a:schemeClr val="bg1"/>
                </a:solidFill>
                <a:latin typeface="Algerian" panose="04020705040A02060702" pitchFamily="82" charset="0"/>
              </a:rPr>
              <a:t>; </a:t>
            </a:r>
            <a:r>
              <a:rPr lang="es-MX" sz="4800" dirty="0" err="1">
                <a:solidFill>
                  <a:schemeClr val="bg1"/>
                </a:solidFill>
                <a:latin typeface="Algerian" panose="04020705040A02060702" pitchFamily="82" charset="0"/>
              </a:rPr>
              <a:t>If</a:t>
            </a:r>
            <a:r>
              <a:rPr lang="es-MX" sz="48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s-MX" sz="4800" dirty="0" err="1">
                <a:solidFill>
                  <a:schemeClr val="bg1"/>
                </a:solidFill>
                <a:latin typeface="Algerian" panose="04020705040A02060702" pitchFamily="82" charset="0"/>
              </a:rPr>
              <a:t>you</a:t>
            </a:r>
            <a:r>
              <a:rPr lang="es-MX" sz="48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s-MX" sz="4800" dirty="0" err="1">
                <a:solidFill>
                  <a:schemeClr val="bg1"/>
                </a:solidFill>
                <a:latin typeface="Algerian" panose="04020705040A02060702" pitchFamily="82" charset="0"/>
              </a:rPr>
              <a:t>want</a:t>
            </a:r>
            <a:r>
              <a:rPr lang="es-MX" sz="48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s-MX" sz="4800" dirty="0" err="1">
                <a:solidFill>
                  <a:schemeClr val="bg1"/>
                </a:solidFill>
                <a:latin typeface="Algerian" panose="04020705040A02060702" pitchFamily="82" charset="0"/>
              </a:rPr>
              <a:t>something</a:t>
            </a:r>
            <a:r>
              <a:rPr lang="es-MX" sz="4800" dirty="0">
                <a:solidFill>
                  <a:schemeClr val="bg1"/>
                </a:solidFill>
                <a:latin typeface="Algerian" panose="04020705040A02060702" pitchFamily="82" charset="0"/>
              </a:rPr>
              <a:t> done, </a:t>
            </a:r>
            <a:r>
              <a:rPr lang="es-MX" sz="4800" dirty="0" err="1">
                <a:solidFill>
                  <a:schemeClr val="bg1"/>
                </a:solidFill>
                <a:latin typeface="Algerian" panose="04020705040A02060702" pitchFamily="82" charset="0"/>
              </a:rPr>
              <a:t>ask</a:t>
            </a:r>
            <a:r>
              <a:rPr lang="es-MX" sz="4800" dirty="0">
                <a:solidFill>
                  <a:schemeClr val="bg1"/>
                </a:solidFill>
                <a:latin typeface="Algerian" panose="04020705040A02060702" pitchFamily="82" charset="0"/>
              </a:rPr>
              <a:t> a </a:t>
            </a:r>
            <a:r>
              <a:rPr lang="es-MX" sz="4800" dirty="0" err="1">
                <a:solidFill>
                  <a:schemeClr val="bg1"/>
                </a:solidFill>
                <a:latin typeface="Algerian" panose="04020705040A02060702" pitchFamily="82" charset="0"/>
              </a:rPr>
              <a:t>woman</a:t>
            </a:r>
            <a:r>
              <a:rPr lang="es-MX" sz="4800" dirty="0">
                <a:solidFill>
                  <a:schemeClr val="bg1"/>
                </a:solidFill>
                <a:latin typeface="Algerian" panose="04020705040A02060702" pitchFamily="82" charset="0"/>
              </a:rPr>
              <a:t>¨.</a:t>
            </a:r>
            <a:endParaRPr lang="en-US" sz="48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pic>
        <p:nvPicPr>
          <p:cNvPr id="2050" name="Picture 2" descr="Zmarła Margaret Thatcher - fakty.interia.pl">
            <a:extLst>
              <a:ext uri="{FF2B5EF4-FFF2-40B4-BE49-F238E27FC236}">
                <a16:creationId xmlns:a16="http://schemas.microsoft.com/office/drawing/2014/main" id="{6A53CCD1-2F4F-D6FD-07D3-17E489973C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312" y="2377984"/>
            <a:ext cx="4664948" cy="3838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120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Resultado de imagen de  margaret thatcher que hizo?">
            <a:extLst>
              <a:ext uri="{FF2B5EF4-FFF2-40B4-BE49-F238E27FC236}">
                <a16:creationId xmlns:a16="http://schemas.microsoft.com/office/drawing/2014/main" id="{7C18326B-E983-5144-A52D-BF262B9F99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4176">
            <a:off x="1428193" y="4390672"/>
            <a:ext cx="3153735" cy="2106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9C4ACE5-3C43-E7F8-1811-CFC90A2DD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876" y="3076045"/>
            <a:ext cx="8144134" cy="1373070"/>
          </a:xfrm>
        </p:spPr>
        <p:txBody>
          <a:bodyPr/>
          <a:lstStyle/>
          <a:p>
            <a:pPr algn="ctr"/>
            <a:r>
              <a:rPr lang="es-MX" sz="6600" dirty="0" err="1">
                <a:solidFill>
                  <a:srgbClr val="FFFF00"/>
                </a:solidFill>
              </a:rPr>
              <a:t>Thank</a:t>
            </a:r>
            <a:r>
              <a:rPr lang="es-MX" dirty="0">
                <a:solidFill>
                  <a:srgbClr val="00CCFF"/>
                </a:solidFill>
              </a:rPr>
              <a:t> </a:t>
            </a:r>
            <a:r>
              <a:rPr lang="es-MX" sz="4000" dirty="0" err="1">
                <a:solidFill>
                  <a:srgbClr val="FF6600"/>
                </a:solidFill>
              </a:rPr>
              <a:t>for</a:t>
            </a:r>
            <a:r>
              <a:rPr lang="es-MX" sz="4800" dirty="0">
                <a:solidFill>
                  <a:srgbClr val="FFCC00"/>
                </a:solidFill>
              </a:rPr>
              <a:t> </a:t>
            </a:r>
            <a:r>
              <a:rPr lang="es-MX" sz="4800" dirty="0" err="1">
                <a:solidFill>
                  <a:srgbClr val="FFFF00"/>
                </a:solidFill>
              </a:rPr>
              <a:t>Listening</a:t>
            </a:r>
            <a:r>
              <a:rPr lang="es-MX" sz="4800" dirty="0">
                <a:solidFill>
                  <a:srgbClr val="FFFF00"/>
                </a:solidFill>
              </a:rPr>
              <a:t> </a:t>
            </a:r>
            <a:r>
              <a:rPr lang="es-MX" sz="6000" dirty="0" err="1">
                <a:solidFill>
                  <a:srgbClr val="FF6600"/>
                </a:solidFill>
              </a:rPr>
              <a:t>my</a:t>
            </a:r>
            <a:r>
              <a:rPr lang="es-MX" sz="4800" dirty="0">
                <a:solidFill>
                  <a:srgbClr val="00CCFF"/>
                </a:solidFill>
              </a:rPr>
              <a:t> </a:t>
            </a:r>
            <a:r>
              <a:rPr lang="es-MX" sz="7200" dirty="0" err="1">
                <a:solidFill>
                  <a:srgbClr val="66FF33"/>
                </a:solidFill>
              </a:rPr>
              <a:t>presentation</a:t>
            </a:r>
            <a:endParaRPr lang="en-US" sz="7200" dirty="0">
              <a:solidFill>
                <a:srgbClr val="66FF33"/>
              </a:solidFill>
            </a:endParaRPr>
          </a:p>
        </p:txBody>
      </p:sp>
      <p:pic>
        <p:nvPicPr>
          <p:cNvPr id="3074" name="Picture 2" descr="Margaret Thatcher: Qué hizo y quién fue la Dama de Hierro">
            <a:extLst>
              <a:ext uri="{FF2B5EF4-FFF2-40B4-BE49-F238E27FC236}">
                <a16:creationId xmlns:a16="http://schemas.microsoft.com/office/drawing/2014/main" id="{94AE3229-5F9D-64B9-7515-44B571A05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8796">
            <a:off x="8097480" y="343409"/>
            <a:ext cx="3108504" cy="1933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Resultado de imagen de  margaret thatcher que hizo?">
            <a:extLst>
              <a:ext uri="{FF2B5EF4-FFF2-40B4-BE49-F238E27FC236}">
                <a16:creationId xmlns:a16="http://schemas.microsoft.com/office/drawing/2014/main" id="{0B0E30AC-FB94-EF4F-A6F2-24E279694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80546">
            <a:off x="1452940" y="675210"/>
            <a:ext cx="2067361" cy="1545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Quién fue Margaret Thatcher - LA GACETA Tucumán">
            <a:extLst>
              <a:ext uri="{FF2B5EF4-FFF2-40B4-BE49-F238E27FC236}">
                <a16:creationId xmlns:a16="http://schemas.microsoft.com/office/drawing/2014/main" id="{3F4D11B9-3CBE-EC15-2962-4BF8548936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0067">
            <a:off x="5153693" y="253378"/>
            <a:ext cx="1190077" cy="2113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Ver las imágenes de origen">
            <a:extLst>
              <a:ext uri="{FF2B5EF4-FFF2-40B4-BE49-F238E27FC236}">
                <a16:creationId xmlns:a16="http://schemas.microsoft.com/office/drawing/2014/main" id="{90E41EBB-21CA-07E1-1BEE-5A6D73945E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45984">
            <a:off x="7186699" y="4099439"/>
            <a:ext cx="3801393" cy="222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6474362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272</TotalTime>
  <Words>197</Words>
  <Application>Microsoft Office PowerPoint</Application>
  <PresentationFormat>Panorámica</PresentationFormat>
  <Paragraphs>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Algerian</vt:lpstr>
      <vt:lpstr>Arial</vt:lpstr>
      <vt:lpstr>Trebuchet MS</vt:lpstr>
      <vt:lpstr>Berlín</vt:lpstr>
      <vt:lpstr>Good Morning </vt:lpstr>
      <vt:lpstr>Today,I am going to talk about Margaret Thatcher</vt:lpstr>
      <vt:lpstr>Next,I want to mention what she did in her government:</vt:lpstr>
      <vt:lpstr>Finally,I Will conclude by saying a phrase from Thatcher:</vt:lpstr>
      <vt:lpstr>Thank for Listening my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Morning </dc:title>
  <dc:creator>51981690057</dc:creator>
  <cp:lastModifiedBy>51981690057</cp:lastModifiedBy>
  <cp:revision>2</cp:revision>
  <cp:lastPrinted>2023-05-03T05:32:00Z</cp:lastPrinted>
  <dcterms:created xsi:type="dcterms:W3CDTF">2023-05-03T01:03:27Z</dcterms:created>
  <dcterms:modified xsi:type="dcterms:W3CDTF">2023-05-03T05:35:45Z</dcterms:modified>
</cp:coreProperties>
</file>