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4540F-3AC0-C353-F9F2-FFF43093B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E4990F-E706-A269-5F1E-2A88C3559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05F3B8-5F50-B5A1-83A0-A690BDBB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8D74C7-6407-795C-1919-EA199204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A1480-41BE-BF28-218F-96978FDA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177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4D8B2-EB41-4CA7-5753-32EC757C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A13CBC-3427-297C-BCA0-C31ACB460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C5D244-AF21-6DD4-806A-FB8959AB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07A0F-88C7-B9C4-436B-4D8DA070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5DFA5F-2FBC-0A99-E657-8151FCEE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144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2EC6AF-3DCD-71A4-9451-A7B1268EB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7DAD90-B6BB-B66F-EDD0-201FFA13E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6E78B0-7709-F9BA-2B87-537EAA8B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36D6-00A5-5DC0-53F2-CF06CC0D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35EC00-CEA9-811F-C21F-CA3C1CFE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650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10CBD-0A10-0A20-8967-572BA6E1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4DA46-814F-A1A4-F440-6BE46898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BAF178-A138-BB36-5275-1C61F461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10B2D3-0084-B724-8334-7282D480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1DF66B-3A04-03E6-BF07-4D264A58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452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4742C-3F3F-B3AB-68F3-2C31AC5F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889BD-C56F-CC78-8207-C7D2C2F3D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B347EB-87F0-7A12-4862-9FAA6768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DAD41B-760C-CEBD-07B6-E30B22D5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2FCF31-407B-AC95-0023-A2900B13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203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9BB02-D9E5-8D29-BD8B-CEE5AEED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C40633-CA26-526C-5ED0-374314206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52EEDE-0FC8-8B03-2AF4-BA4F83DCD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FD9BF5-3E77-C907-8FEC-D72AC12D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E063C6-A5C4-DE51-16AF-97A9719F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B228E0-EEAC-5B86-40D6-2250DF93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755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43FD3-DCE5-7B86-5801-6DC552CC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EDC5C-8DB7-3B32-8B1C-27B0C9A2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ECBB48-6743-2585-B5D0-515E56A43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81C518-9CA6-532D-5EA9-AC4EFC681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6E8B65-710D-318F-6D8C-5CAB74791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DAD938-5E4C-5459-8AFC-C246BFB6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F1821C-3CE0-0EBE-4DC8-AC8CC9D5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3C3BBE-1CBF-E63C-3657-8B846B9E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70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F8A2F-9BDB-4E81-E08E-A1D14915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FCBB90-258A-02D2-40B8-3FB75545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205EAC-B12D-3D97-D5A3-E4EA55F9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6F3B69-49DD-E4CF-C277-6BA2CBF9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37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86902F-2B03-62C9-1AB7-102EA12B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D881AA-930E-6E5F-F636-B41234D8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33C5B3-6302-93F8-85FB-84F2E31F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610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F0305-17C7-9F7D-E47A-E2B73385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F8B402-E137-F641-AC59-2F9EE2604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895924-B99F-E4A1-1116-66107C443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FE291F-DC78-6693-08FB-73EBED6B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DFCFD9-FEDB-421E-AAC5-D6850322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E09E19-0F85-9FD1-0113-60148EB6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688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1B374-46C5-97B3-F96C-3A444B84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BB1496-E084-E975-00D2-75997B0B4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BDB959-9F3F-C9A5-2BC1-4EE3E447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4E04C6-34E6-BFA6-B841-7ECFA4752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6040A5-F5E7-8D30-A711-7AAA615D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45B101-CF43-705B-F053-26B0E3C7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352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C09C7-7145-3FC4-B952-D42529EA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D63A64-E170-E050-ACB4-F2C677FC7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B9774-8E4D-90F4-55BF-84FC2E19F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C23B0-3F55-4145-AAE1-DD3A2BB89550}" type="datetimeFigureOut">
              <a:rPr lang="es-PE" smtClean="0"/>
              <a:t>20/11/2023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923BD5-1484-4113-EB9F-F80677534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05C9BA-308F-9127-2B92-9845E4220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425A7-350E-4593-AB3E-B477B011CF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302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8B4D2D-4581-70B5-EEBE-5C959820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A657BF6-EF60-F52F-5FA5-D8B694C71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E583619-D792-0F3D-0E16-55E1F409A3A6}"/>
              </a:ext>
            </a:extLst>
          </p:cNvPr>
          <p:cNvSpPr/>
          <p:nvPr/>
        </p:nvSpPr>
        <p:spPr>
          <a:xfrm>
            <a:off x="3517557" y="3140372"/>
            <a:ext cx="4415482" cy="4616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F8BAEA-2A80-6BFF-482A-0EC2B9F2F714}"/>
              </a:ext>
            </a:extLst>
          </p:cNvPr>
          <p:cNvSpPr txBox="1"/>
          <p:nvPr/>
        </p:nvSpPr>
        <p:spPr>
          <a:xfrm>
            <a:off x="3719384" y="3140373"/>
            <a:ext cx="414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World</a:t>
            </a:r>
            <a:r>
              <a:rPr lang="es-PE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PE" sz="2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Television</a:t>
            </a:r>
            <a:r>
              <a:rPr lang="es-PE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Day </a:t>
            </a:r>
          </a:p>
        </p:txBody>
      </p:sp>
    </p:spTree>
    <p:extLst>
      <p:ext uri="{BB962C8B-B14F-4D97-AF65-F5344CB8AC3E}">
        <p14:creationId xmlns:p14="http://schemas.microsoft.com/office/powerpoint/2010/main" val="305062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131462-7D89-52BD-4151-9FE359C49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187457C-8DF5-280C-8458-02E7BAB93CE1}"/>
              </a:ext>
            </a:extLst>
          </p:cNvPr>
          <p:cNvSpPr/>
          <p:nvPr/>
        </p:nvSpPr>
        <p:spPr>
          <a:xfrm>
            <a:off x="345988" y="3954162"/>
            <a:ext cx="6293709" cy="25125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8C6241-B85B-49DD-11A7-8905E1E43259}"/>
              </a:ext>
            </a:extLst>
          </p:cNvPr>
          <p:cNvSpPr txBox="1"/>
          <p:nvPr/>
        </p:nvSpPr>
        <p:spPr>
          <a:xfrm>
            <a:off x="589004" y="4112740"/>
            <a:ext cx="5807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Today´s</a:t>
            </a:r>
            <a:r>
              <a:rPr lang="es-ES" dirty="0"/>
              <a:t> </a:t>
            </a:r>
            <a:r>
              <a:rPr lang="es-ES" dirty="0" err="1"/>
              <a:t>Tuesday</a:t>
            </a:r>
            <a:r>
              <a:rPr lang="es-ES" dirty="0"/>
              <a:t> 21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november</a:t>
            </a:r>
            <a:r>
              <a:rPr lang="es-ES" dirty="0"/>
              <a:t> </a:t>
            </a:r>
            <a:r>
              <a:rPr lang="en-US" dirty="0"/>
              <a:t>In 1996, the United Nations general assembly declared November 21 World Television Day; next I want to </a:t>
            </a:r>
            <a:r>
              <a:rPr lang="en-US" dirty="0" err="1"/>
              <a:t>metion</a:t>
            </a:r>
            <a:r>
              <a:rPr lang="en-US"/>
              <a:t> The </a:t>
            </a:r>
            <a:r>
              <a:rPr lang="en-US" dirty="0"/>
              <a:t>first television was created on January 26, 1926 by John </a:t>
            </a:r>
            <a:r>
              <a:rPr lang="en-US" dirty="0" err="1"/>
              <a:t>Logie</a:t>
            </a:r>
            <a:r>
              <a:rPr lang="en-US" dirty="0"/>
              <a:t> Baird and finally; I will conclude by saying Television is a symbol of communication and globalization that educates, informs, entertains and influences our decisions and opinions.</a:t>
            </a:r>
            <a:r>
              <a:rPr lang="es-ES" dirty="0"/>
              <a:t>  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4513089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73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</cp:revision>
  <dcterms:created xsi:type="dcterms:W3CDTF">2023-11-21T03:54:12Z</dcterms:created>
  <dcterms:modified xsi:type="dcterms:W3CDTF">2023-11-21T04:16:11Z</dcterms:modified>
</cp:coreProperties>
</file>