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2" r:id="rId5"/>
    <p:sldId id="263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marina.cl/revistas/2020/4/cgonzalez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Moral Social by Luzdary Tucta Bautista - Issuu">
            <a:extLst>
              <a:ext uri="{FF2B5EF4-FFF2-40B4-BE49-F238E27FC236}">
                <a16:creationId xmlns:a16="http://schemas.microsoft.com/office/drawing/2014/main" id="{592EBB13-4A02-B52A-CA5D-72FD0348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5BA85"/>
              </a:clrFrom>
              <a:clrTo>
                <a:srgbClr val="D5BA8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45"/>
            <a:ext cx="12192000" cy="68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C00C5D-E0CF-055C-502F-17752BF01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919" y="1105937"/>
            <a:ext cx="9440034" cy="1828801"/>
          </a:xfrm>
        </p:spPr>
        <p:txBody>
          <a:bodyPr/>
          <a:lstStyle/>
          <a:p>
            <a:r>
              <a:rPr lang="es-PE" dirty="0"/>
              <a:t>¿</a:t>
            </a:r>
            <a:r>
              <a:rPr lang="es-PE" b="1" dirty="0"/>
              <a:t>Que es la conciencia moral?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6FF31F-694C-FBF7-ECE5-D4059EDC6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919" y="5556161"/>
            <a:ext cx="9440034" cy="1162691"/>
          </a:xfrm>
        </p:spPr>
        <p:txBody>
          <a:bodyPr>
            <a:normAutofit/>
          </a:bodyPr>
          <a:lstStyle/>
          <a:p>
            <a:r>
              <a:rPr lang="es-PE" sz="16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Alumnos: Matheus Feijó, Walter </a:t>
            </a:r>
            <a:r>
              <a:rPr lang="es-PE" sz="16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Fernandez</a:t>
            </a:r>
            <a:endParaRPr lang="es-PE" sz="16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r>
              <a:rPr lang="es-PE" sz="16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Profesor: Juan Cespedes</a:t>
            </a:r>
          </a:p>
          <a:p>
            <a:r>
              <a:rPr lang="es-PE" sz="16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Curso: Religión</a:t>
            </a:r>
          </a:p>
        </p:txBody>
      </p:sp>
    </p:spTree>
    <p:extLst>
      <p:ext uri="{BB962C8B-B14F-4D97-AF65-F5344CB8AC3E}">
        <p14:creationId xmlns:p14="http://schemas.microsoft.com/office/powerpoint/2010/main" val="40347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00CC8-D797-A385-1A8D-B1E6E629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DF195-4B58-5FB3-F163-3C03A4B7C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99624"/>
            <a:ext cx="10353762" cy="4058751"/>
          </a:xfrm>
        </p:spPr>
        <p:txBody>
          <a:bodyPr/>
          <a:lstStyle/>
          <a:p>
            <a:endParaRPr lang="es-PE" dirty="0"/>
          </a:p>
          <a:p>
            <a:r>
              <a:rPr lang="es-PE" dirty="0"/>
              <a:t>Dar a conocer la correcta definición de la conciencia moral.</a:t>
            </a:r>
          </a:p>
          <a:p>
            <a:pPr marL="36900" indent="0">
              <a:buNone/>
            </a:pPr>
            <a:endParaRPr lang="es-PE" dirty="0"/>
          </a:p>
          <a:p>
            <a:r>
              <a:rPr lang="es-PE" dirty="0"/>
              <a:t>Conocer que implica la conciencia moral.</a:t>
            </a:r>
          </a:p>
          <a:p>
            <a:pPr marL="36900" indent="0">
              <a:buNone/>
            </a:pPr>
            <a:endParaRPr lang="es-PE" dirty="0"/>
          </a:p>
          <a:p>
            <a:r>
              <a:rPr lang="es-PE" dirty="0"/>
              <a:t>Exponer en que momento de nuestra vida aparece la conciencia moral.</a:t>
            </a:r>
          </a:p>
          <a:p>
            <a:pPr marL="36900" indent="0">
              <a:buNone/>
            </a:pPr>
            <a:endParaRPr lang="es-PE" dirty="0"/>
          </a:p>
          <a:p>
            <a:pPr marL="36900" indent="0">
              <a:buNone/>
            </a:pPr>
            <a:endParaRPr lang="es-PE" dirty="0"/>
          </a:p>
          <a:p>
            <a:pPr marL="3690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762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CB0B7-CDA5-166F-66F6-F2135C02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6699"/>
            <a:ext cx="10353762" cy="970450"/>
          </a:xfrm>
        </p:spPr>
        <p:txBody>
          <a:bodyPr/>
          <a:lstStyle/>
          <a:p>
            <a:r>
              <a:rPr lang="es-PE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D1BB87-8512-EDF6-26D0-F95D248A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8" y="1279210"/>
            <a:ext cx="11438022" cy="4058751"/>
          </a:xfrm>
        </p:spPr>
        <p:txBody>
          <a:bodyPr/>
          <a:lstStyle/>
          <a:p>
            <a:r>
              <a:rPr lang="es-ES" dirty="0"/>
              <a:t>Conciencia moral: Capacidad de percibir el bien y el mal e impulsa al hombre a hacer el bien y evitar el mal. </a:t>
            </a:r>
            <a:r>
              <a:rPr lang="es-ES" sz="1400" dirty="0"/>
              <a:t>Juicio de la razón</a:t>
            </a:r>
          </a:p>
          <a:p>
            <a:r>
              <a:rPr lang="es-ES" dirty="0"/>
              <a:t>En todo hombre hay un germen de conciencia, un órgano del bien y del mal. </a:t>
            </a:r>
            <a:r>
              <a:rPr lang="es-ES" sz="1400" dirty="0"/>
              <a:t>Formación de la moral</a:t>
            </a:r>
            <a:endParaRPr lang="es-ES" dirty="0"/>
          </a:p>
          <a:p>
            <a:pPr marL="36900" indent="0">
              <a:buNone/>
            </a:pPr>
            <a:endParaRPr lang="es-PE" dirty="0"/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1D7A20F7-F29A-016F-CECE-FC06FFE5E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3446"/>
          <a:stretch/>
        </p:blipFill>
        <p:spPr bwMode="auto">
          <a:xfrm>
            <a:off x="2819401" y="2599408"/>
            <a:ext cx="6665496" cy="41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A83D7-CF7E-F6E6-2417-E61FC277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81575"/>
            <a:ext cx="10353762" cy="970450"/>
          </a:xfrm>
        </p:spPr>
        <p:txBody>
          <a:bodyPr/>
          <a:lstStyle/>
          <a:p>
            <a:r>
              <a:rPr lang="es-ES" dirty="0"/>
              <a:t>¿Qué es la conciencia moral?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9BB97-5994-1F5B-301D-6A3D656F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2025"/>
            <a:ext cx="10353762" cy="4058751"/>
          </a:xfrm>
        </p:spPr>
        <p:txBody>
          <a:bodyPr/>
          <a:lstStyle/>
          <a:p>
            <a:r>
              <a:rPr lang="es-ES" dirty="0"/>
              <a:t>La conciencia es el núcleo mas secreto y el sagrario en el hombre en el que esta solo con dios, y que la voz resuena en lo mas intimo de ella, la presencia de Dios. </a:t>
            </a:r>
            <a:r>
              <a:rPr lang="es-ES" sz="1600" dirty="0"/>
              <a:t>Explicación religiosa</a:t>
            </a:r>
          </a:p>
          <a:p>
            <a:r>
              <a:rPr lang="es-ES" dirty="0"/>
              <a:t>Es el primer vicario de cristo</a:t>
            </a:r>
          </a:p>
        </p:txBody>
      </p:sp>
      <p:pic>
        <p:nvPicPr>
          <p:cNvPr id="2052" name="Picture 4" descr="Imagen">
            <a:extLst>
              <a:ext uri="{FF2B5EF4-FFF2-40B4-BE49-F238E27FC236}">
                <a16:creationId xmlns:a16="http://schemas.microsoft.com/office/drawing/2014/main" id="{7D89C38D-BF57-5E34-4822-00FA8A0C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4" y="2744536"/>
            <a:ext cx="6372433" cy="383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2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169CE-24AD-386D-4B00-3676D765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¿Que implica la conciencia moral?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4F42ECA-6B71-D4DF-2FCE-0AE8C4B4D47A}"/>
              </a:ext>
            </a:extLst>
          </p:cNvPr>
          <p:cNvSpPr txBox="1">
            <a:spLocks/>
          </p:cNvSpPr>
          <p:nvPr/>
        </p:nvSpPr>
        <p:spPr>
          <a:xfrm>
            <a:off x="913795" y="189289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 educación desde la infancia 							 Actuar por convicción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36900" indent="0">
              <a:buNone/>
            </a:pPr>
            <a:r>
              <a:rPr lang="es-ES" dirty="0"/>
              <a:t>								    </a:t>
            </a:r>
            <a:r>
              <a:rPr lang="es-PE" b="0" i="0" dirty="0">
                <a:solidFill>
                  <a:srgbClr val="E2EEFF"/>
                </a:solidFill>
                <a:effectLst/>
                <a:latin typeface="Google Sans"/>
              </a:rPr>
              <a:t>capacidad de reflexión</a:t>
            </a:r>
            <a:endParaRPr lang="es-ES" dirty="0"/>
          </a:p>
        </p:txBody>
      </p:sp>
      <p:pic>
        <p:nvPicPr>
          <p:cNvPr id="5" name="Picture 2" descr="Cómo Enseñar y Aprender Valores">
            <a:extLst>
              <a:ext uri="{FF2B5EF4-FFF2-40B4-BE49-F238E27FC236}">
                <a16:creationId xmlns:a16="http://schemas.microsoft.com/office/drawing/2014/main" id="{62945B07-C02C-FB10-29AD-A759C505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72" y="2215445"/>
            <a:ext cx="2636670" cy="17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ÉTICA Y TRANSFORMACIÓN DEL ENTORNO: La Conciencia Moral">
            <a:extLst>
              <a:ext uri="{FF2B5EF4-FFF2-40B4-BE49-F238E27FC236}">
                <a16:creationId xmlns:a16="http://schemas.microsoft.com/office/drawing/2014/main" id="{D8526AAB-51AC-2C3A-6F1E-2C60498A1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6725" r="6976" b="19935"/>
          <a:stretch/>
        </p:blipFill>
        <p:spPr bwMode="auto">
          <a:xfrm>
            <a:off x="4922480" y="4558748"/>
            <a:ext cx="2336391" cy="18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vicción: el poder que convierte deseos en hechos | El Strategos">
            <a:extLst>
              <a:ext uri="{FF2B5EF4-FFF2-40B4-BE49-F238E27FC236}">
                <a16:creationId xmlns:a16="http://schemas.microsoft.com/office/drawing/2014/main" id="{7628CDE5-C8BB-554F-62C9-4D318CDB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24" y="2271982"/>
            <a:ext cx="2389564" cy="17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1F0B8-2341-49F1-5546-4B414083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05A4D-87D9-7822-18FA-DFC51168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72206"/>
            <a:ext cx="10353762" cy="4058751"/>
          </a:xfrm>
        </p:spPr>
        <p:txBody>
          <a:bodyPr/>
          <a:lstStyle/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La conciencia moral se describe como una voz de Dios o una presencia de la verdad que está inscrita en el corazón humano. </a:t>
            </a:r>
            <a:r>
              <a:rPr lang="es-PE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endParaRPr lang="es-PE" dirty="0"/>
          </a:p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La conciencia es vista como un vicario de Cristo, lo que significa que a través de ella, Dios se comunica con el individuo, le da órdenes y le brinda responsabilidad y deber.</a:t>
            </a:r>
            <a:r>
              <a:rPr lang="es-PE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endParaRPr lang="es-PE" dirty="0"/>
          </a:p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Escuchar la voz de la conciencia y aprender a distinguir entre las "canciones de sirena" y la verdadera conciencia es fundamental para tener una vida profunda y significativa.</a:t>
            </a:r>
            <a:endParaRPr lang="es-PE" dirty="0"/>
          </a:p>
          <a:p>
            <a:r>
              <a:rPr lang="es-ES" b="0" i="0" dirty="0">
                <a:solidFill>
                  <a:srgbClr val="D1D5DB"/>
                </a:solidFill>
                <a:effectLst/>
                <a:latin typeface="Söhne"/>
              </a:rPr>
              <a:t>La conciencia es un lugar donde uno se pone en presencia de Dios y escucha la bendición de Dios, así como la llamada a la conversión y al cambio.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233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43C49-8572-1B19-CCBD-AC2B4E6A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Referencias Bibliográficas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DD779C-8AC0-190B-75AC-3024E20C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99" y="1931231"/>
            <a:ext cx="11158936" cy="4058751"/>
          </a:xfrm>
        </p:spPr>
        <p:txBody>
          <a:bodyPr/>
          <a:lstStyle/>
          <a:p>
            <a:r>
              <a:rPr lang="es-PE" dirty="0"/>
              <a:t>García-Huidobro J. (2016) El anillo de Giges – Santiago, Andros Impresores </a:t>
            </a:r>
          </a:p>
          <a:p>
            <a:r>
              <a:rPr lang="es-PE" dirty="0"/>
              <a:t>Gonzales C. (2020). </a:t>
            </a:r>
            <a:r>
              <a:rPr lang="es-PE" dirty="0" err="1"/>
              <a:t>RevistadeMarina</a:t>
            </a:r>
            <a:r>
              <a:rPr lang="es-PE" dirty="0"/>
              <a:t>. </a:t>
            </a:r>
            <a:r>
              <a:rPr lang="es-PE" dirty="0">
                <a:hlinkClick r:id="rId2"/>
              </a:rPr>
              <a:t>https://revistamarina.cl/revistas/2020/4/cgonzalezp.pdf</a:t>
            </a:r>
            <a:r>
              <a:rPr lang="es-PE" dirty="0"/>
              <a:t> </a:t>
            </a:r>
          </a:p>
          <a:p>
            <a:r>
              <a:rPr lang="es-ES" dirty="0"/>
              <a:t>Muñoz L. (2010) Ethos Naval, tradición y doctrina – Valparaíso, RIL Editores.</a:t>
            </a:r>
          </a:p>
          <a:p>
            <a:pPr marL="36900" indent="0">
              <a:buNone/>
            </a:pPr>
            <a:r>
              <a:rPr lang="es-PE" dirty="0"/>
              <a:t>  </a:t>
            </a:r>
          </a:p>
          <a:p>
            <a:pPr marL="3690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61370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659</TotalTime>
  <Words>370</Words>
  <Application>Microsoft Office PowerPoint</Application>
  <PresentationFormat>Panorámica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Calisto MT</vt:lpstr>
      <vt:lpstr>Google Sans</vt:lpstr>
      <vt:lpstr>Söhne</vt:lpstr>
      <vt:lpstr>Wingdings 2</vt:lpstr>
      <vt:lpstr>Pizarra</vt:lpstr>
      <vt:lpstr>¿Que es la conciencia moral?</vt:lpstr>
      <vt:lpstr>Objetivos</vt:lpstr>
      <vt:lpstr>Introducción</vt:lpstr>
      <vt:lpstr>¿Qué es la conciencia moral?</vt:lpstr>
      <vt:lpstr>¿Que implica la conciencia moral?</vt:lpstr>
      <vt:lpstr>Conclusiones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¿Que es la conciencia moral?</dc:title>
  <dc:creator>Matheus Feijó</dc:creator>
  <cp:lastModifiedBy>Matheus Feijó</cp:lastModifiedBy>
  <cp:revision>4</cp:revision>
  <dcterms:created xsi:type="dcterms:W3CDTF">2023-10-30T03:09:36Z</dcterms:created>
  <dcterms:modified xsi:type="dcterms:W3CDTF">2023-10-30T23:56:02Z</dcterms:modified>
</cp:coreProperties>
</file>