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43B47-86A1-4F28-81D9-907B0FBE7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2D4588-5D50-4196-BDDB-2CA4999AE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A2161A-7934-43EC-9CC6-9980409B3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5BBFAB-77AE-4270-A724-373C378C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5FADAF-8409-4E5C-A5BD-C733C039D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331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1FEE4-992F-4972-AA2E-4BFFDA1E9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EB69BF-4D3D-4BD4-A67E-3D975C78B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53CFE3-BB7C-444C-ACE9-13296320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79D333-94C7-40A7-9F07-FB86380B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9A310-1D5F-4307-9EE7-FCD48EE5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916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CF7510-5154-4F49-9B49-F50596D0E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D610AA-C0D8-4A2C-8D91-6D35D896A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2E1AB7-AC3E-4EAE-9C41-2900F061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2AC02-A859-4F96-8742-DC3B7AFD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8BC06F-84B0-4E85-9065-C100D5C53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416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FDFA9-8973-4D1F-91D1-4DB9CCE7E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E70FB5-C96E-4322-BF31-6AB890618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11D964-9BE4-48CC-9F68-4D6FD14F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2D8A8C-6A9D-40A2-8AEA-CCA01322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166D1A-91C5-41E3-A415-6925F4CB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094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1388A-4101-4DD7-9C56-9E349ECB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E77DAB-70AB-4070-9ABB-E1FD41CAC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7E75D6-F886-4269-8A02-50DD91B5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F538F-EE21-45AB-B47E-636C113B1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F13AD5-47EE-4959-B4B6-8F3C85BEB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844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AD2872-1E55-465C-A9E9-E9F919A8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80AC8-4D16-4F0C-9823-90B4AE295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8090C6-824F-49F5-A60B-81DAF8274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173C25-CE6C-4B6A-96D9-4C99EF34B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336255-8100-487A-89A6-236F7897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0281AA-4EB4-45FC-B372-C6A14932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488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305EA-E879-402A-ACB1-86A2E41B9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24648D-FDB0-4A5E-B04E-9CCD74C57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3EA398-ADB6-4984-B04D-EAE7A6D0F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A6E45EB-373B-442C-81A9-28F35149F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9AFC7D-8195-445A-AA26-94DB78BE2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8F14A42-073C-45E5-9C2D-5A61379F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7A13D5-25AF-4D38-8D3D-F8528E0D6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56148F-1F0B-4B64-858B-B045F82F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650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A0354-E98B-4840-92DC-F352994C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FFB2B9-E805-40B4-A3C1-B8EEB4385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570BA0-92DC-42D2-8A2B-F4B922B6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D592EE-2847-4286-A032-D576CE87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27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80083-45DE-454B-8714-077D3C71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D149FB-8240-46D7-AC25-52B2AEB5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0CA8D5-6F9E-43AC-903E-E5BA22F21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257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A2021-B109-4803-B8B1-14E202817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80E1C5-BE1D-4516-92DB-A7E81E4AD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0C9B99-C052-460E-AFE9-A7260159D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09722-AA4A-41EA-B0C6-60438D78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CDBAC6-8CA2-4A16-A572-73C6EC0E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42565C-AD30-4AED-A19A-EA0E8624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51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3F5C3-6F92-4EB5-A11B-5F27CE9C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DA2062-DBE9-404B-8FDC-3A5D4F40D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D9ACA2-A7EF-4FE2-A640-FFB829BA2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A09BEA-1D05-4592-BB39-454B20AE2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7EAE4A-BA69-478E-A41F-2B663E3D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73BF52-940A-4026-8DF5-B7411ED5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9188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4BC9D6-265F-41CF-866E-261D2F59A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0492E8-C5DC-4B0A-83CF-20EA40699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66E06-82FF-47AE-9E26-2F4D1414C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0CC5F-C7F8-42E9-9142-A616425D7133}" type="datetimeFigureOut">
              <a:rPr lang="es-PE" smtClean="0"/>
              <a:t>15/07/2021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3337FA-95E0-4C14-B27F-CEF9217E7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AFEB67-D24B-4EA0-AAF4-04BE0E259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F153-A432-4B90-BC2C-9925DA0C42D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108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F0C44EC-0E04-4EB1-A946-0FA19EA50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964"/>
            <a:ext cx="6174922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17FABC0-A34B-4A32-9F99-914D583DD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922" y="249964"/>
            <a:ext cx="6401344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47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A10976C-C2F6-4689-9F2F-7750A7CCF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84798"/>
            <a:ext cx="5277394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F09D7037-59B0-435A-BDDA-A02681DB62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" r="123" b="12768"/>
          <a:stretch/>
        </p:blipFill>
        <p:spPr bwMode="auto">
          <a:xfrm rot="5400000">
            <a:off x="5400209" y="1074138"/>
            <a:ext cx="6379980" cy="47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7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CE1FABE-8418-4B6B-9805-609D6F008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3900" y="-723900"/>
            <a:ext cx="4352925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322D5143-9C1E-4E3A-8846-B3CD1CE12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19900" y="-647019"/>
            <a:ext cx="4352925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5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968D6DF3-FD26-484D-A080-97E7658B9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" y="0"/>
            <a:ext cx="6459401" cy="484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78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8995AECA-ED8B-45E0-AF2E-6660C984B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81" y="206421"/>
            <a:ext cx="6079127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919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vargas cobos</dc:creator>
  <cp:lastModifiedBy>mario vargas cobos</cp:lastModifiedBy>
  <cp:revision>1</cp:revision>
  <dcterms:created xsi:type="dcterms:W3CDTF">2021-07-15T21:11:17Z</dcterms:created>
  <dcterms:modified xsi:type="dcterms:W3CDTF">2021-07-15T21:11:32Z</dcterms:modified>
</cp:coreProperties>
</file>