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419"/>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419"/>
          </a:p>
        </p:txBody>
      </p:sp>
      <p:sp>
        <p:nvSpPr>
          <p:cNvPr id="4" name="Marcador de fecha 3"/>
          <p:cNvSpPr>
            <a:spLocks noGrp="1"/>
          </p:cNvSpPr>
          <p:nvPr>
            <p:ph type="dt" sz="half" idx="10"/>
          </p:nvPr>
        </p:nvSpPr>
        <p:spPr/>
        <p:txBody>
          <a:bodyPr/>
          <a:lstStyle/>
          <a:p>
            <a:fld id="{77CE77F8-05D3-4A30-9D26-A35ED817C659}" type="datetimeFigureOut">
              <a:rPr lang="es-419" smtClean="0"/>
              <a:t>24/7/2023</a:t>
            </a:fld>
            <a:endParaRPr lang="es-419"/>
          </a:p>
        </p:txBody>
      </p:sp>
      <p:sp>
        <p:nvSpPr>
          <p:cNvPr id="5" name="Marcador de pie de página 4"/>
          <p:cNvSpPr>
            <a:spLocks noGrp="1"/>
          </p:cNvSpPr>
          <p:nvPr>
            <p:ph type="ftr" sz="quarter" idx="11"/>
          </p:nvPr>
        </p:nvSpPr>
        <p:spPr/>
        <p:txBody>
          <a:bodyPr/>
          <a:lstStyle/>
          <a:p>
            <a:endParaRPr lang="es-419"/>
          </a:p>
        </p:txBody>
      </p:sp>
      <p:sp>
        <p:nvSpPr>
          <p:cNvPr id="6" name="Marcador de número de diapositiva 5"/>
          <p:cNvSpPr>
            <a:spLocks noGrp="1"/>
          </p:cNvSpPr>
          <p:nvPr>
            <p:ph type="sldNum" sz="quarter" idx="12"/>
          </p:nvPr>
        </p:nvSpPr>
        <p:spPr/>
        <p:txBody>
          <a:bodyPr/>
          <a:lstStyle/>
          <a:p>
            <a:fld id="{35640D04-23C0-4EFC-928B-B907EC0F1A81}" type="slidenum">
              <a:rPr lang="es-419" smtClean="0"/>
              <a:t>‹Nº›</a:t>
            </a:fld>
            <a:endParaRPr lang="es-419"/>
          </a:p>
        </p:txBody>
      </p:sp>
    </p:spTree>
    <p:extLst>
      <p:ext uri="{BB962C8B-B14F-4D97-AF65-F5344CB8AC3E}">
        <p14:creationId xmlns:p14="http://schemas.microsoft.com/office/powerpoint/2010/main" val="4071025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419"/>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4" name="Marcador de fecha 3"/>
          <p:cNvSpPr>
            <a:spLocks noGrp="1"/>
          </p:cNvSpPr>
          <p:nvPr>
            <p:ph type="dt" sz="half" idx="10"/>
          </p:nvPr>
        </p:nvSpPr>
        <p:spPr/>
        <p:txBody>
          <a:bodyPr/>
          <a:lstStyle/>
          <a:p>
            <a:fld id="{77CE77F8-05D3-4A30-9D26-A35ED817C659}" type="datetimeFigureOut">
              <a:rPr lang="es-419" smtClean="0"/>
              <a:t>24/7/2023</a:t>
            </a:fld>
            <a:endParaRPr lang="es-419"/>
          </a:p>
        </p:txBody>
      </p:sp>
      <p:sp>
        <p:nvSpPr>
          <p:cNvPr id="5" name="Marcador de pie de página 4"/>
          <p:cNvSpPr>
            <a:spLocks noGrp="1"/>
          </p:cNvSpPr>
          <p:nvPr>
            <p:ph type="ftr" sz="quarter" idx="11"/>
          </p:nvPr>
        </p:nvSpPr>
        <p:spPr/>
        <p:txBody>
          <a:bodyPr/>
          <a:lstStyle/>
          <a:p>
            <a:endParaRPr lang="es-419"/>
          </a:p>
        </p:txBody>
      </p:sp>
      <p:sp>
        <p:nvSpPr>
          <p:cNvPr id="6" name="Marcador de número de diapositiva 5"/>
          <p:cNvSpPr>
            <a:spLocks noGrp="1"/>
          </p:cNvSpPr>
          <p:nvPr>
            <p:ph type="sldNum" sz="quarter" idx="12"/>
          </p:nvPr>
        </p:nvSpPr>
        <p:spPr/>
        <p:txBody>
          <a:bodyPr/>
          <a:lstStyle/>
          <a:p>
            <a:fld id="{35640D04-23C0-4EFC-928B-B907EC0F1A81}" type="slidenum">
              <a:rPr lang="es-419" smtClean="0"/>
              <a:t>‹Nº›</a:t>
            </a:fld>
            <a:endParaRPr lang="es-419"/>
          </a:p>
        </p:txBody>
      </p:sp>
    </p:spTree>
    <p:extLst>
      <p:ext uri="{BB962C8B-B14F-4D97-AF65-F5344CB8AC3E}">
        <p14:creationId xmlns:p14="http://schemas.microsoft.com/office/powerpoint/2010/main" val="659925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419"/>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4" name="Marcador de fecha 3"/>
          <p:cNvSpPr>
            <a:spLocks noGrp="1"/>
          </p:cNvSpPr>
          <p:nvPr>
            <p:ph type="dt" sz="half" idx="10"/>
          </p:nvPr>
        </p:nvSpPr>
        <p:spPr/>
        <p:txBody>
          <a:bodyPr/>
          <a:lstStyle/>
          <a:p>
            <a:fld id="{77CE77F8-05D3-4A30-9D26-A35ED817C659}" type="datetimeFigureOut">
              <a:rPr lang="es-419" smtClean="0"/>
              <a:t>24/7/2023</a:t>
            </a:fld>
            <a:endParaRPr lang="es-419"/>
          </a:p>
        </p:txBody>
      </p:sp>
      <p:sp>
        <p:nvSpPr>
          <p:cNvPr id="5" name="Marcador de pie de página 4"/>
          <p:cNvSpPr>
            <a:spLocks noGrp="1"/>
          </p:cNvSpPr>
          <p:nvPr>
            <p:ph type="ftr" sz="quarter" idx="11"/>
          </p:nvPr>
        </p:nvSpPr>
        <p:spPr/>
        <p:txBody>
          <a:bodyPr/>
          <a:lstStyle/>
          <a:p>
            <a:endParaRPr lang="es-419"/>
          </a:p>
        </p:txBody>
      </p:sp>
      <p:sp>
        <p:nvSpPr>
          <p:cNvPr id="6" name="Marcador de número de diapositiva 5"/>
          <p:cNvSpPr>
            <a:spLocks noGrp="1"/>
          </p:cNvSpPr>
          <p:nvPr>
            <p:ph type="sldNum" sz="quarter" idx="12"/>
          </p:nvPr>
        </p:nvSpPr>
        <p:spPr/>
        <p:txBody>
          <a:bodyPr/>
          <a:lstStyle/>
          <a:p>
            <a:fld id="{35640D04-23C0-4EFC-928B-B907EC0F1A81}" type="slidenum">
              <a:rPr lang="es-419" smtClean="0"/>
              <a:t>‹Nº›</a:t>
            </a:fld>
            <a:endParaRPr lang="es-419"/>
          </a:p>
        </p:txBody>
      </p:sp>
    </p:spTree>
    <p:extLst>
      <p:ext uri="{BB962C8B-B14F-4D97-AF65-F5344CB8AC3E}">
        <p14:creationId xmlns:p14="http://schemas.microsoft.com/office/powerpoint/2010/main" val="4025606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419"/>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4" name="Marcador de fecha 3"/>
          <p:cNvSpPr>
            <a:spLocks noGrp="1"/>
          </p:cNvSpPr>
          <p:nvPr>
            <p:ph type="dt" sz="half" idx="10"/>
          </p:nvPr>
        </p:nvSpPr>
        <p:spPr/>
        <p:txBody>
          <a:bodyPr/>
          <a:lstStyle/>
          <a:p>
            <a:fld id="{77CE77F8-05D3-4A30-9D26-A35ED817C659}" type="datetimeFigureOut">
              <a:rPr lang="es-419" smtClean="0"/>
              <a:t>24/7/2023</a:t>
            </a:fld>
            <a:endParaRPr lang="es-419"/>
          </a:p>
        </p:txBody>
      </p:sp>
      <p:sp>
        <p:nvSpPr>
          <p:cNvPr id="5" name="Marcador de pie de página 4"/>
          <p:cNvSpPr>
            <a:spLocks noGrp="1"/>
          </p:cNvSpPr>
          <p:nvPr>
            <p:ph type="ftr" sz="quarter" idx="11"/>
          </p:nvPr>
        </p:nvSpPr>
        <p:spPr/>
        <p:txBody>
          <a:bodyPr/>
          <a:lstStyle/>
          <a:p>
            <a:endParaRPr lang="es-419"/>
          </a:p>
        </p:txBody>
      </p:sp>
      <p:sp>
        <p:nvSpPr>
          <p:cNvPr id="6" name="Marcador de número de diapositiva 5"/>
          <p:cNvSpPr>
            <a:spLocks noGrp="1"/>
          </p:cNvSpPr>
          <p:nvPr>
            <p:ph type="sldNum" sz="quarter" idx="12"/>
          </p:nvPr>
        </p:nvSpPr>
        <p:spPr/>
        <p:txBody>
          <a:bodyPr/>
          <a:lstStyle/>
          <a:p>
            <a:fld id="{35640D04-23C0-4EFC-928B-B907EC0F1A81}" type="slidenum">
              <a:rPr lang="es-419" smtClean="0"/>
              <a:t>‹Nº›</a:t>
            </a:fld>
            <a:endParaRPr lang="es-419"/>
          </a:p>
        </p:txBody>
      </p:sp>
    </p:spTree>
    <p:extLst>
      <p:ext uri="{BB962C8B-B14F-4D97-AF65-F5344CB8AC3E}">
        <p14:creationId xmlns:p14="http://schemas.microsoft.com/office/powerpoint/2010/main" val="2575660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419"/>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77CE77F8-05D3-4A30-9D26-A35ED817C659}" type="datetimeFigureOut">
              <a:rPr lang="es-419" smtClean="0"/>
              <a:t>24/7/2023</a:t>
            </a:fld>
            <a:endParaRPr lang="es-419"/>
          </a:p>
        </p:txBody>
      </p:sp>
      <p:sp>
        <p:nvSpPr>
          <p:cNvPr id="5" name="Marcador de pie de página 4"/>
          <p:cNvSpPr>
            <a:spLocks noGrp="1"/>
          </p:cNvSpPr>
          <p:nvPr>
            <p:ph type="ftr" sz="quarter" idx="11"/>
          </p:nvPr>
        </p:nvSpPr>
        <p:spPr/>
        <p:txBody>
          <a:bodyPr/>
          <a:lstStyle/>
          <a:p>
            <a:endParaRPr lang="es-419"/>
          </a:p>
        </p:txBody>
      </p:sp>
      <p:sp>
        <p:nvSpPr>
          <p:cNvPr id="6" name="Marcador de número de diapositiva 5"/>
          <p:cNvSpPr>
            <a:spLocks noGrp="1"/>
          </p:cNvSpPr>
          <p:nvPr>
            <p:ph type="sldNum" sz="quarter" idx="12"/>
          </p:nvPr>
        </p:nvSpPr>
        <p:spPr/>
        <p:txBody>
          <a:bodyPr/>
          <a:lstStyle/>
          <a:p>
            <a:fld id="{35640D04-23C0-4EFC-928B-B907EC0F1A81}" type="slidenum">
              <a:rPr lang="es-419" smtClean="0"/>
              <a:t>‹Nº›</a:t>
            </a:fld>
            <a:endParaRPr lang="es-419"/>
          </a:p>
        </p:txBody>
      </p:sp>
    </p:spTree>
    <p:extLst>
      <p:ext uri="{BB962C8B-B14F-4D97-AF65-F5344CB8AC3E}">
        <p14:creationId xmlns:p14="http://schemas.microsoft.com/office/powerpoint/2010/main" val="3808192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419"/>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5" name="Marcador de fecha 4"/>
          <p:cNvSpPr>
            <a:spLocks noGrp="1"/>
          </p:cNvSpPr>
          <p:nvPr>
            <p:ph type="dt" sz="half" idx="10"/>
          </p:nvPr>
        </p:nvSpPr>
        <p:spPr/>
        <p:txBody>
          <a:bodyPr/>
          <a:lstStyle/>
          <a:p>
            <a:fld id="{77CE77F8-05D3-4A30-9D26-A35ED817C659}" type="datetimeFigureOut">
              <a:rPr lang="es-419" smtClean="0"/>
              <a:t>24/7/2023</a:t>
            </a:fld>
            <a:endParaRPr lang="es-419"/>
          </a:p>
        </p:txBody>
      </p:sp>
      <p:sp>
        <p:nvSpPr>
          <p:cNvPr id="6" name="Marcador de pie de página 5"/>
          <p:cNvSpPr>
            <a:spLocks noGrp="1"/>
          </p:cNvSpPr>
          <p:nvPr>
            <p:ph type="ftr" sz="quarter" idx="11"/>
          </p:nvPr>
        </p:nvSpPr>
        <p:spPr/>
        <p:txBody>
          <a:bodyPr/>
          <a:lstStyle/>
          <a:p>
            <a:endParaRPr lang="es-419"/>
          </a:p>
        </p:txBody>
      </p:sp>
      <p:sp>
        <p:nvSpPr>
          <p:cNvPr id="7" name="Marcador de número de diapositiva 6"/>
          <p:cNvSpPr>
            <a:spLocks noGrp="1"/>
          </p:cNvSpPr>
          <p:nvPr>
            <p:ph type="sldNum" sz="quarter" idx="12"/>
          </p:nvPr>
        </p:nvSpPr>
        <p:spPr/>
        <p:txBody>
          <a:bodyPr/>
          <a:lstStyle/>
          <a:p>
            <a:fld id="{35640D04-23C0-4EFC-928B-B907EC0F1A81}" type="slidenum">
              <a:rPr lang="es-419" smtClean="0"/>
              <a:t>‹Nº›</a:t>
            </a:fld>
            <a:endParaRPr lang="es-419"/>
          </a:p>
        </p:txBody>
      </p:sp>
    </p:spTree>
    <p:extLst>
      <p:ext uri="{BB962C8B-B14F-4D97-AF65-F5344CB8AC3E}">
        <p14:creationId xmlns:p14="http://schemas.microsoft.com/office/powerpoint/2010/main" val="97400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419"/>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7" name="Marcador de fecha 6"/>
          <p:cNvSpPr>
            <a:spLocks noGrp="1"/>
          </p:cNvSpPr>
          <p:nvPr>
            <p:ph type="dt" sz="half" idx="10"/>
          </p:nvPr>
        </p:nvSpPr>
        <p:spPr/>
        <p:txBody>
          <a:bodyPr/>
          <a:lstStyle/>
          <a:p>
            <a:fld id="{77CE77F8-05D3-4A30-9D26-A35ED817C659}" type="datetimeFigureOut">
              <a:rPr lang="es-419" smtClean="0"/>
              <a:t>24/7/2023</a:t>
            </a:fld>
            <a:endParaRPr lang="es-419"/>
          </a:p>
        </p:txBody>
      </p:sp>
      <p:sp>
        <p:nvSpPr>
          <p:cNvPr id="8" name="Marcador de pie de página 7"/>
          <p:cNvSpPr>
            <a:spLocks noGrp="1"/>
          </p:cNvSpPr>
          <p:nvPr>
            <p:ph type="ftr" sz="quarter" idx="11"/>
          </p:nvPr>
        </p:nvSpPr>
        <p:spPr/>
        <p:txBody>
          <a:bodyPr/>
          <a:lstStyle/>
          <a:p>
            <a:endParaRPr lang="es-419"/>
          </a:p>
        </p:txBody>
      </p:sp>
      <p:sp>
        <p:nvSpPr>
          <p:cNvPr id="9" name="Marcador de número de diapositiva 8"/>
          <p:cNvSpPr>
            <a:spLocks noGrp="1"/>
          </p:cNvSpPr>
          <p:nvPr>
            <p:ph type="sldNum" sz="quarter" idx="12"/>
          </p:nvPr>
        </p:nvSpPr>
        <p:spPr/>
        <p:txBody>
          <a:bodyPr/>
          <a:lstStyle/>
          <a:p>
            <a:fld id="{35640D04-23C0-4EFC-928B-B907EC0F1A81}" type="slidenum">
              <a:rPr lang="es-419" smtClean="0"/>
              <a:t>‹Nº›</a:t>
            </a:fld>
            <a:endParaRPr lang="es-419"/>
          </a:p>
        </p:txBody>
      </p:sp>
    </p:spTree>
    <p:extLst>
      <p:ext uri="{BB962C8B-B14F-4D97-AF65-F5344CB8AC3E}">
        <p14:creationId xmlns:p14="http://schemas.microsoft.com/office/powerpoint/2010/main" val="1143510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419"/>
          </a:p>
        </p:txBody>
      </p:sp>
      <p:sp>
        <p:nvSpPr>
          <p:cNvPr id="3" name="Marcador de fecha 2"/>
          <p:cNvSpPr>
            <a:spLocks noGrp="1"/>
          </p:cNvSpPr>
          <p:nvPr>
            <p:ph type="dt" sz="half" idx="10"/>
          </p:nvPr>
        </p:nvSpPr>
        <p:spPr/>
        <p:txBody>
          <a:bodyPr/>
          <a:lstStyle/>
          <a:p>
            <a:fld id="{77CE77F8-05D3-4A30-9D26-A35ED817C659}" type="datetimeFigureOut">
              <a:rPr lang="es-419" smtClean="0"/>
              <a:t>24/7/2023</a:t>
            </a:fld>
            <a:endParaRPr lang="es-419"/>
          </a:p>
        </p:txBody>
      </p:sp>
      <p:sp>
        <p:nvSpPr>
          <p:cNvPr id="4" name="Marcador de pie de página 3"/>
          <p:cNvSpPr>
            <a:spLocks noGrp="1"/>
          </p:cNvSpPr>
          <p:nvPr>
            <p:ph type="ftr" sz="quarter" idx="11"/>
          </p:nvPr>
        </p:nvSpPr>
        <p:spPr/>
        <p:txBody>
          <a:bodyPr/>
          <a:lstStyle/>
          <a:p>
            <a:endParaRPr lang="es-419"/>
          </a:p>
        </p:txBody>
      </p:sp>
      <p:sp>
        <p:nvSpPr>
          <p:cNvPr id="5" name="Marcador de número de diapositiva 4"/>
          <p:cNvSpPr>
            <a:spLocks noGrp="1"/>
          </p:cNvSpPr>
          <p:nvPr>
            <p:ph type="sldNum" sz="quarter" idx="12"/>
          </p:nvPr>
        </p:nvSpPr>
        <p:spPr/>
        <p:txBody>
          <a:bodyPr/>
          <a:lstStyle/>
          <a:p>
            <a:fld id="{35640D04-23C0-4EFC-928B-B907EC0F1A81}" type="slidenum">
              <a:rPr lang="es-419" smtClean="0"/>
              <a:t>‹Nº›</a:t>
            </a:fld>
            <a:endParaRPr lang="es-419"/>
          </a:p>
        </p:txBody>
      </p:sp>
    </p:spTree>
    <p:extLst>
      <p:ext uri="{BB962C8B-B14F-4D97-AF65-F5344CB8AC3E}">
        <p14:creationId xmlns:p14="http://schemas.microsoft.com/office/powerpoint/2010/main" val="4195990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7CE77F8-05D3-4A30-9D26-A35ED817C659}" type="datetimeFigureOut">
              <a:rPr lang="es-419" smtClean="0"/>
              <a:t>24/7/2023</a:t>
            </a:fld>
            <a:endParaRPr lang="es-419"/>
          </a:p>
        </p:txBody>
      </p:sp>
      <p:sp>
        <p:nvSpPr>
          <p:cNvPr id="3" name="Marcador de pie de página 2"/>
          <p:cNvSpPr>
            <a:spLocks noGrp="1"/>
          </p:cNvSpPr>
          <p:nvPr>
            <p:ph type="ftr" sz="quarter" idx="11"/>
          </p:nvPr>
        </p:nvSpPr>
        <p:spPr/>
        <p:txBody>
          <a:bodyPr/>
          <a:lstStyle/>
          <a:p>
            <a:endParaRPr lang="es-419"/>
          </a:p>
        </p:txBody>
      </p:sp>
      <p:sp>
        <p:nvSpPr>
          <p:cNvPr id="4" name="Marcador de número de diapositiva 3"/>
          <p:cNvSpPr>
            <a:spLocks noGrp="1"/>
          </p:cNvSpPr>
          <p:nvPr>
            <p:ph type="sldNum" sz="quarter" idx="12"/>
          </p:nvPr>
        </p:nvSpPr>
        <p:spPr/>
        <p:txBody>
          <a:bodyPr/>
          <a:lstStyle/>
          <a:p>
            <a:fld id="{35640D04-23C0-4EFC-928B-B907EC0F1A81}" type="slidenum">
              <a:rPr lang="es-419" smtClean="0"/>
              <a:t>‹Nº›</a:t>
            </a:fld>
            <a:endParaRPr lang="es-419"/>
          </a:p>
        </p:txBody>
      </p:sp>
    </p:spTree>
    <p:extLst>
      <p:ext uri="{BB962C8B-B14F-4D97-AF65-F5344CB8AC3E}">
        <p14:creationId xmlns:p14="http://schemas.microsoft.com/office/powerpoint/2010/main" val="423650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419"/>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77CE77F8-05D3-4A30-9D26-A35ED817C659}" type="datetimeFigureOut">
              <a:rPr lang="es-419" smtClean="0"/>
              <a:t>24/7/2023</a:t>
            </a:fld>
            <a:endParaRPr lang="es-419"/>
          </a:p>
        </p:txBody>
      </p:sp>
      <p:sp>
        <p:nvSpPr>
          <p:cNvPr id="6" name="Marcador de pie de página 5"/>
          <p:cNvSpPr>
            <a:spLocks noGrp="1"/>
          </p:cNvSpPr>
          <p:nvPr>
            <p:ph type="ftr" sz="quarter" idx="11"/>
          </p:nvPr>
        </p:nvSpPr>
        <p:spPr/>
        <p:txBody>
          <a:bodyPr/>
          <a:lstStyle/>
          <a:p>
            <a:endParaRPr lang="es-419"/>
          </a:p>
        </p:txBody>
      </p:sp>
      <p:sp>
        <p:nvSpPr>
          <p:cNvPr id="7" name="Marcador de número de diapositiva 6"/>
          <p:cNvSpPr>
            <a:spLocks noGrp="1"/>
          </p:cNvSpPr>
          <p:nvPr>
            <p:ph type="sldNum" sz="quarter" idx="12"/>
          </p:nvPr>
        </p:nvSpPr>
        <p:spPr/>
        <p:txBody>
          <a:bodyPr/>
          <a:lstStyle/>
          <a:p>
            <a:fld id="{35640D04-23C0-4EFC-928B-B907EC0F1A81}" type="slidenum">
              <a:rPr lang="es-419" smtClean="0"/>
              <a:t>‹Nº›</a:t>
            </a:fld>
            <a:endParaRPr lang="es-419"/>
          </a:p>
        </p:txBody>
      </p:sp>
    </p:spTree>
    <p:extLst>
      <p:ext uri="{BB962C8B-B14F-4D97-AF65-F5344CB8AC3E}">
        <p14:creationId xmlns:p14="http://schemas.microsoft.com/office/powerpoint/2010/main" val="90223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419"/>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77CE77F8-05D3-4A30-9D26-A35ED817C659}" type="datetimeFigureOut">
              <a:rPr lang="es-419" smtClean="0"/>
              <a:t>24/7/2023</a:t>
            </a:fld>
            <a:endParaRPr lang="es-419"/>
          </a:p>
        </p:txBody>
      </p:sp>
      <p:sp>
        <p:nvSpPr>
          <p:cNvPr id="6" name="Marcador de pie de página 5"/>
          <p:cNvSpPr>
            <a:spLocks noGrp="1"/>
          </p:cNvSpPr>
          <p:nvPr>
            <p:ph type="ftr" sz="quarter" idx="11"/>
          </p:nvPr>
        </p:nvSpPr>
        <p:spPr/>
        <p:txBody>
          <a:bodyPr/>
          <a:lstStyle/>
          <a:p>
            <a:endParaRPr lang="es-419"/>
          </a:p>
        </p:txBody>
      </p:sp>
      <p:sp>
        <p:nvSpPr>
          <p:cNvPr id="7" name="Marcador de número de diapositiva 6"/>
          <p:cNvSpPr>
            <a:spLocks noGrp="1"/>
          </p:cNvSpPr>
          <p:nvPr>
            <p:ph type="sldNum" sz="quarter" idx="12"/>
          </p:nvPr>
        </p:nvSpPr>
        <p:spPr/>
        <p:txBody>
          <a:bodyPr/>
          <a:lstStyle/>
          <a:p>
            <a:fld id="{35640D04-23C0-4EFC-928B-B907EC0F1A81}" type="slidenum">
              <a:rPr lang="es-419" smtClean="0"/>
              <a:t>‹Nº›</a:t>
            </a:fld>
            <a:endParaRPr lang="es-419"/>
          </a:p>
        </p:txBody>
      </p:sp>
    </p:spTree>
    <p:extLst>
      <p:ext uri="{BB962C8B-B14F-4D97-AF65-F5344CB8AC3E}">
        <p14:creationId xmlns:p14="http://schemas.microsoft.com/office/powerpoint/2010/main" val="2455108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419"/>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CE77F8-05D3-4A30-9D26-A35ED817C659}" type="datetimeFigureOut">
              <a:rPr lang="es-419" smtClean="0"/>
              <a:t>24/7/2023</a:t>
            </a:fld>
            <a:endParaRPr lang="es-419"/>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640D04-23C0-4EFC-928B-B907EC0F1A81}" type="slidenum">
              <a:rPr lang="es-419" smtClean="0"/>
              <a:t>‹Nº›</a:t>
            </a:fld>
            <a:endParaRPr lang="es-419"/>
          </a:p>
        </p:txBody>
      </p:sp>
    </p:spTree>
    <p:extLst>
      <p:ext uri="{BB962C8B-B14F-4D97-AF65-F5344CB8AC3E}">
        <p14:creationId xmlns:p14="http://schemas.microsoft.com/office/powerpoint/2010/main" val="746738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419"/>
          </a:p>
        </p:txBody>
      </p:sp>
      <p:sp>
        <p:nvSpPr>
          <p:cNvPr id="3" name="Subtítulo 2"/>
          <p:cNvSpPr>
            <a:spLocks noGrp="1"/>
          </p:cNvSpPr>
          <p:nvPr>
            <p:ph type="subTitle" idx="1"/>
          </p:nvPr>
        </p:nvSpPr>
        <p:spPr/>
        <p:txBody>
          <a:bodyPr/>
          <a:lstStyle/>
          <a:p>
            <a:endParaRPr lang="es-419"/>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96025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lnSpcReduction="10000"/>
          </a:bodyPr>
          <a:lstStyle/>
          <a:p>
            <a:pPr marL="0" indent="0">
              <a:lnSpc>
                <a:spcPct val="107000"/>
              </a:lnSpc>
              <a:spcAft>
                <a:spcPts val="800"/>
              </a:spcAft>
              <a:buNone/>
            </a:pPr>
            <a:r>
              <a:rPr lang="en-US" kern="100" dirty="0">
                <a:latin typeface="Calibri" panose="020F0502020204030204" pitchFamily="34" charset="0"/>
                <a:ea typeface="Calibri" panose="020F0502020204030204" pitchFamily="34" charset="0"/>
                <a:cs typeface="Times New Roman" panose="02020603050405020304" pitchFamily="18" charset="0"/>
              </a:rPr>
              <a:t>Good morning, today I am going to talk about the Battle of the Vargas Swamp that took place on July 25, 1819, when Colombian soldiers faced the Spanish and defeated them, thanks to the courage of the </a:t>
            </a:r>
            <a:r>
              <a:rPr lang="en-US" kern="100" dirty="0" err="1">
                <a:latin typeface="Calibri" panose="020F0502020204030204" pitchFamily="34" charset="0"/>
                <a:ea typeface="Calibri" panose="020F0502020204030204" pitchFamily="34" charset="0"/>
                <a:cs typeface="Times New Roman" panose="02020603050405020304" pitchFamily="18" charset="0"/>
              </a:rPr>
              <a:t>llanera</a:t>
            </a:r>
            <a:r>
              <a:rPr lang="en-US" kern="100" dirty="0">
                <a:latin typeface="Calibri" panose="020F0502020204030204" pitchFamily="34" charset="0"/>
                <a:ea typeface="Calibri" panose="020F0502020204030204" pitchFamily="34" charset="0"/>
                <a:cs typeface="Times New Roman" panose="02020603050405020304" pitchFamily="18" charset="0"/>
              </a:rPr>
              <a:t> cavalry led by Colonel Juan José </a:t>
            </a:r>
            <a:r>
              <a:rPr lang="en-US" kern="100" dirty="0" err="1">
                <a:latin typeface="Calibri" panose="020F0502020204030204" pitchFamily="34" charset="0"/>
                <a:ea typeface="Calibri" panose="020F0502020204030204" pitchFamily="34" charset="0"/>
                <a:cs typeface="Times New Roman" panose="02020603050405020304" pitchFamily="18" charset="0"/>
              </a:rPr>
              <a:t>Rondón</a:t>
            </a:r>
            <a:r>
              <a:rPr lang="en-US" kern="100" dirty="0">
                <a:latin typeface="Calibri" panose="020F0502020204030204" pitchFamily="34" charset="0"/>
                <a:ea typeface="Calibri" panose="020F0502020204030204" pitchFamily="34" charset="0"/>
                <a:cs typeface="Times New Roman" panose="02020603050405020304" pitchFamily="18" charset="0"/>
              </a:rPr>
              <a:t>, first I would like to explain that the swamp was 4 km long from south to north and 1.5 km wide from east to west next, I want to mention It is estimated that the number of casualties was approximately 800 men counting the two sides</a:t>
            </a:r>
          </a:p>
          <a:p>
            <a:pPr marL="0" indent="0">
              <a:lnSpc>
                <a:spcPct val="107000"/>
              </a:lnSpc>
              <a:spcAft>
                <a:spcPts val="800"/>
              </a:spcAft>
              <a:buNone/>
            </a:pPr>
            <a:r>
              <a:rPr lang="en-US" kern="100" dirty="0">
                <a:latin typeface="Calibri" panose="020F0502020204030204" pitchFamily="34" charset="0"/>
                <a:cs typeface="Times New Roman" panose="02020603050405020304" pitchFamily="18" charset="0"/>
              </a:rPr>
              <a:t>Thank you for listening</a:t>
            </a:r>
            <a:endParaRPr lang="es-PE" dirty="0"/>
          </a:p>
        </p:txBody>
      </p:sp>
    </p:spTree>
    <p:extLst>
      <p:ext uri="{BB962C8B-B14F-4D97-AF65-F5344CB8AC3E}">
        <p14:creationId xmlns:p14="http://schemas.microsoft.com/office/powerpoint/2010/main" val="92799853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Words>
  <Application>Microsoft Office PowerPoint</Application>
  <PresentationFormat>Panorámica</PresentationFormat>
  <Paragraphs>2</Paragraphs>
  <Slides>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vt:i4>
      </vt:variant>
    </vt:vector>
  </HeadingPairs>
  <TitlesOfParts>
    <vt:vector size="7" baseType="lpstr">
      <vt:lpstr>Arial</vt:lpstr>
      <vt:lpstr>Calibri</vt:lpstr>
      <vt:lpstr>Calibri Light</vt:lpstr>
      <vt:lpstr>Times New Roman</vt:lpstr>
      <vt:lpstr>Tema de Office</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dc:creator>
  <cp:lastModifiedBy>EQUIPO</cp:lastModifiedBy>
  <cp:revision>1</cp:revision>
  <dcterms:created xsi:type="dcterms:W3CDTF">2023-07-25T03:43:24Z</dcterms:created>
  <dcterms:modified xsi:type="dcterms:W3CDTF">2023-07-25T03:43:49Z</dcterms:modified>
</cp:coreProperties>
</file>