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48ED-DF71-49FB-9FDA-4CE9507D2902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A3D2-F067-4542-B866-FCE9AD67A9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1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La cultura hebrea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66928"/>
          </a:xfrm>
        </p:spPr>
        <p:txBody>
          <a:bodyPr>
            <a:normAutofit/>
          </a:bodyPr>
          <a:lstStyle/>
          <a:p>
            <a:r>
              <a:rPr lang="es-ES" dirty="0" smtClean="0"/>
              <a:t>Miembros del grupo: 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José Juan, Mariano </a:t>
            </a:r>
            <a:r>
              <a:rPr lang="es-E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Cotrina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Fabricio Zapata, Luis Alonso</a:t>
            </a:r>
          </a:p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Profesor del curso: José Luis Flores </a:t>
            </a:r>
            <a:b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accent6">
                  <a:lumMod val="60000"/>
                  <a:lumOff val="4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84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latin typeface="Bahnschrift" panose="020B0502040204020203" pitchFamily="34" charset="0"/>
              </a:rPr>
              <a:t>Su economía</a:t>
            </a:r>
            <a:endParaRPr lang="en-US" sz="4800" dirty="0">
              <a:latin typeface="Bahnschrift" panose="020B0502040204020203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 dirty="0" smtClean="0">
                <a:latin typeface="Bahnschrift SemiBold" panose="020B0502040204020203" pitchFamily="34" charset="0"/>
              </a:rPr>
              <a:t>Los hebreos, establecidos en Canaán, se dedicaron a la agricultura y la ganadería. El cultivo característico era el olivo y la vid, también obtuvieron legumbres y lentejas. El pastoreo de ovejas, bueyes, cabras, caballos y camellos acompañaba la actividad agrícola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0009" y="1492469"/>
            <a:ext cx="5904009" cy="4376519"/>
          </a:xfrm>
          <a:prstGeom prst="rect">
            <a:avLst/>
          </a:prstGeom>
        </p:spPr>
      </p:pic>
      <p:sp>
        <p:nvSpPr>
          <p:cNvPr id="9" name="AutoShape 8" descr="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8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Bahnschrift SemiBold" panose="020B0502040204020203" pitchFamily="34" charset="0"/>
              </a:rPr>
              <a:t>¿Qué fue la sociedad hebrea?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latin typeface="Bahnschrift SemiBold" panose="020B0502040204020203" pitchFamily="34" charset="0"/>
              </a:rPr>
              <a:t>Organización social. El núcleo de la sociedad hebrea era la familia patriarcal, en la cual el padre era la autoridad máxima. Al principio, los hebreos vivían en grupos familiares o clanes dirigidos por el más anciano, el patriarca, que administraba justicia, dirigía la guerra y los ritos religioso</a:t>
            </a:r>
            <a:endParaRPr lang="en-US" sz="2000" dirty="0"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HEBREOS | Historia, origen, ubicación geográfica y característic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36" y="1435261"/>
            <a:ext cx="6967960" cy="39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6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hnschrift SemiBold" panose="020B0502040204020203" pitchFamily="34" charset="0"/>
              </a:rPr>
              <a:t>Los aportes de los hebreos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S" sz="2400" dirty="0" smtClean="0">
                <a:latin typeface="Bahnschrift SemiBold" panose="020B0502040204020203" pitchFamily="34" charset="0"/>
              </a:rPr>
              <a:t>Entre los aportes culturales de los hebreos se pueden considerar las obras literarias, la mayoría fueron compiladas y organizadas durante el período de apogeo de la monarquía y por obra del rey- poeta David.</a:t>
            </a:r>
          </a:p>
          <a:p>
            <a:r>
              <a:rPr lang="es-ES" sz="2400" dirty="0">
                <a:latin typeface="Bahnschrift SemiBold" panose="020B0502040204020203" pitchFamily="34" charset="0"/>
              </a:rPr>
              <a:t>Y</a:t>
            </a:r>
            <a:r>
              <a:rPr lang="es-ES" sz="2400" dirty="0" smtClean="0">
                <a:latin typeface="Bahnschrift SemiBold" panose="020B0502040204020203" pitchFamily="34" charset="0"/>
              </a:rPr>
              <a:t> </a:t>
            </a:r>
            <a:r>
              <a:rPr lang="es-ES" sz="2400" dirty="0" err="1" smtClean="0">
                <a:latin typeface="Bahnschrift SemiBold" panose="020B0502040204020203" pitchFamily="34" charset="0"/>
              </a:rPr>
              <a:t>tambien</a:t>
            </a:r>
            <a:r>
              <a:rPr lang="es-ES" sz="2400" dirty="0" smtClean="0">
                <a:latin typeface="Bahnschrift SemiBold" panose="020B0502040204020203" pitchFamily="34" charset="0"/>
              </a:rPr>
              <a:t> su cultura </a:t>
            </a:r>
            <a:r>
              <a:rPr lang="es-ES" sz="2400" dirty="0" err="1" smtClean="0">
                <a:latin typeface="Bahnschrift SemiBold" panose="020B0502040204020203" pitchFamily="34" charset="0"/>
              </a:rPr>
              <a:t>monoteista</a:t>
            </a:r>
            <a:endParaRPr lang="en-US" sz="2400" dirty="0">
              <a:latin typeface="Bahnschrift SemiBold" panose="020B0502040204020203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8407" y="1469985"/>
            <a:ext cx="5944599" cy="43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5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759938" cy="682907"/>
          </a:xfrm>
        </p:spPr>
        <p:txBody>
          <a:bodyPr/>
          <a:lstStyle/>
          <a:p>
            <a:r>
              <a:rPr lang="es-ES" dirty="0" smtClean="0">
                <a:latin typeface="Bahnschrift SemiBold" panose="020B0502040204020203" pitchFamily="34" charset="0"/>
              </a:rPr>
              <a:t>Los héroes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6861" y="3155793"/>
            <a:ext cx="3188202" cy="1875722"/>
          </a:xfrm>
        </p:spPr>
        <p:txBody>
          <a:bodyPr/>
          <a:lstStyle/>
          <a:p>
            <a:r>
              <a:rPr lang="es-ES" dirty="0" smtClean="0">
                <a:latin typeface="Gill Sans MT" panose="020B0502020104020203" pitchFamily="34" charset="0"/>
              </a:rPr>
              <a:t>Abraham: fue </a:t>
            </a:r>
            <a:r>
              <a:rPr lang="es-ES" dirty="0">
                <a:latin typeface="Gill Sans MT" panose="020B0502020104020203" pitchFamily="34" charset="0"/>
              </a:rPr>
              <a:t>elegido por Dios para ser el patriarca de la nación de Israel y llegó a ser conocido como «el Padre de la fe». Fue llamado por el Señor para ser instrumento de bendición y salvación, tanto para el futuro pueblo de Israel como para todas las naciones de la tierra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2" y="1090494"/>
            <a:ext cx="2957773" cy="20206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825766" y="3111116"/>
            <a:ext cx="3426372" cy="256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ill Sans MT" panose="020B0502020104020203" pitchFamily="34" charset="0"/>
              </a:rPr>
              <a:t>Moisés es más conocido por la historia del libro bíblico del Éxodo y del Corán como el legislador que se encontró con Dios cara a cara en el monte Sinaí para recibir los Diez Mandamientos tras sacar a su pueblo, los hebreos, de la esclavitud en Egipto y llevarlo a la "tierra prometida" de Canaán.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339" y="932839"/>
            <a:ext cx="2904370" cy="21782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166538" y="3111116"/>
            <a:ext cx="3090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0" dirty="0" smtClean="0">
                <a:solidFill>
                  <a:srgbClr val="040C28"/>
                </a:solidFill>
                <a:effectLst/>
                <a:latin typeface="Gill Sans MT" panose="020B0502020104020203" pitchFamily="34" charset="0"/>
              </a:rPr>
              <a:t>David</a:t>
            </a:r>
            <a:r>
              <a:rPr lang="es-ES" i="0" dirty="0" smtClean="0">
                <a:solidFill>
                  <a:srgbClr val="4D5156"/>
                </a:solidFill>
                <a:effectLst/>
                <a:latin typeface="Gill Sans MT" panose="020B0502020104020203" pitchFamily="34" charset="0"/>
              </a:rPr>
              <a:t> era muy valiente. </a:t>
            </a:r>
            <a:r>
              <a:rPr lang="es-ES" dirty="0" smtClean="0">
                <a:solidFill>
                  <a:srgbClr val="040C28"/>
                </a:solidFill>
                <a:latin typeface="Gill Sans MT" panose="020B0502020104020203" pitchFamily="34" charset="0"/>
              </a:rPr>
              <a:t>Fue</a:t>
            </a:r>
            <a:r>
              <a:rPr lang="es-ES" i="0" dirty="0" smtClean="0">
                <a:solidFill>
                  <a:srgbClr val="4D5156"/>
                </a:solidFill>
                <a:effectLst/>
                <a:latin typeface="Gill Sans MT" panose="020B0502020104020203" pitchFamily="34" charset="0"/>
              </a:rPr>
              <a:t> un luchador desde el principio. Pero antes de matar a un gigante o de liderar ejércitos en batalla, el </a:t>
            </a:r>
            <a:r>
              <a:rPr lang="es-ES" i="0" dirty="0" smtClean="0">
                <a:solidFill>
                  <a:srgbClr val="040C28"/>
                </a:solidFill>
                <a:effectLst/>
                <a:latin typeface="Gill Sans MT" panose="020B0502020104020203" pitchFamily="34" charset="0"/>
              </a:rPr>
              <a:t>fue</a:t>
            </a:r>
            <a:r>
              <a:rPr lang="es-ES" i="0" dirty="0" smtClean="0">
                <a:solidFill>
                  <a:srgbClr val="4D5156"/>
                </a:solidFill>
                <a:effectLst/>
                <a:latin typeface="Gill Sans MT" panose="020B0502020104020203" pitchFamily="34" charset="0"/>
              </a:rPr>
              <a:t> un pastor y protegía a las ovejas que cuidaba. El mató a los leones y osos que amenazaban a su rebaño. Fue rey de Israel.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538" y="557048"/>
            <a:ext cx="2816772" cy="25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303282"/>
            <a:ext cx="2239743" cy="754117"/>
          </a:xfrm>
        </p:spPr>
        <p:txBody>
          <a:bodyPr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Salomón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Gill Sans MT" panose="020B0502020104020203" pitchFamily="34" charset="0"/>
              </a:rPr>
              <a:t>Salomón, fue el tercer y último soberano del bíblico reino unificado de Israel. En la literatura judaica e islámica posterior destaca como el más sabio de los sabios, siendo reconocido en la historia y la literatura como constructor del Templo de Jerusalén. Murió c. 928 a.C.(60 años) en Jerusalén.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3135" y="1051034"/>
            <a:ext cx="5986666" cy="45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303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Bahnschrift</vt:lpstr>
      <vt:lpstr>Bahnschrift SemiBold</vt:lpstr>
      <vt:lpstr>Calibri</vt:lpstr>
      <vt:lpstr>Calibri Light</vt:lpstr>
      <vt:lpstr>Gill Sans MT</vt:lpstr>
      <vt:lpstr>Tema de Office</vt:lpstr>
      <vt:lpstr>La cultura hebrea</vt:lpstr>
      <vt:lpstr>Su economía</vt:lpstr>
      <vt:lpstr>¿Qué fue la sociedad hebrea?</vt:lpstr>
      <vt:lpstr>Los aportes de los hebreos</vt:lpstr>
      <vt:lpstr>Los héroes</vt:lpstr>
      <vt:lpstr>Salomón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cultura hebrea</dc:title>
  <dc:creator>OFICINA AYG</dc:creator>
  <cp:lastModifiedBy>OFICINA AYG</cp:lastModifiedBy>
  <cp:revision>12</cp:revision>
  <dcterms:created xsi:type="dcterms:W3CDTF">2023-08-17T00:27:06Z</dcterms:created>
  <dcterms:modified xsi:type="dcterms:W3CDTF">2023-08-17T02:31:35Z</dcterms:modified>
</cp:coreProperties>
</file>