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A7B42-8F74-487C-B7C0-B8D5E1632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DE179-CA78-43BD-8A59-CA864A1AA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520DA6-11A9-4A52-BB35-FA88C113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4255-061D-4E6A-B48E-8B985A66E292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049CE2-4A18-4297-9167-86D727CC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D43B2-16D9-4DD4-985D-43043A44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FECC-EF4B-4F6F-8209-0EA7EBAAD6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301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9C8F4-C772-497A-982D-B6DBE7780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E30D51-F589-42C0-A622-86C66511C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33DB9-53C9-4D63-8E60-17C91A9E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4255-061D-4E6A-B48E-8B985A66E292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EB1270-F673-42E6-AB20-7417B9C3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19EAA0-16FF-49DB-8903-B86F83D2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FECC-EF4B-4F6F-8209-0EA7EBAAD6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761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E19227-78C2-45C7-97B2-C0614F0A0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5D8AF7-309B-4F71-9337-F59DB652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C61AAC-BCCE-4070-8074-51593BD4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4255-061D-4E6A-B48E-8B985A66E292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6E489-D254-46EF-B405-779218368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C1D3F1-AA69-4E65-9305-9233C64B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FECC-EF4B-4F6F-8209-0EA7EBAAD6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278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16935-9B65-4AD4-BE91-F0F327AC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1DC2E5-AC2F-4933-9516-EEA361888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E1465-9EE9-48EE-9D32-8ACAD33D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4255-061D-4E6A-B48E-8B985A66E292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50956-420F-42D7-87F1-6270E85B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4D4BCF-7734-4979-8707-0D41B50C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FECC-EF4B-4F6F-8209-0EA7EBAAD6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411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3DAEB-7DEF-43E2-8B20-8C042C59F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BDAA5D-A2F9-4B83-B935-7428B4C86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8E16F-B3B4-4997-A15A-67D44067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4255-061D-4E6A-B48E-8B985A66E292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A41479-7A7C-4676-ADD7-97AA4F50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3F60AA-AB2D-4752-956C-74443835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FECC-EF4B-4F6F-8209-0EA7EBAAD6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302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0556F-2EEA-4312-9B31-7E4D5DCB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EB43D7-65FD-4442-8047-2D7F31D2D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FDBC72-DAA8-48B7-A8A7-7BFBEE4C5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FF7DD1-70F3-4CFD-BAC3-4B703E84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4255-061D-4E6A-B48E-8B985A66E292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42520-9AE2-40E0-9B2D-649D55EA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AC335F-F76B-422E-91BC-4596BDFD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FECC-EF4B-4F6F-8209-0EA7EBAAD6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210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986D5-52F8-41E9-9FC1-0BA72222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54775B-520C-4365-B75A-B3F53CE3D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F49F4A-E396-4D3E-9733-C0A114E50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AD9B19-3439-4BBC-B36A-D3164EDFA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67C366-1C5A-486D-90C1-5F1A7D07D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06FFB86-047C-440C-B035-1D6F35D08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4255-061D-4E6A-B48E-8B985A66E292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617EF4-CA82-4A3C-B19B-8DBAAEB7C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9380DF-962D-40A8-8650-A1AE4DA5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FECC-EF4B-4F6F-8209-0EA7EBAAD6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026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06396-1D75-47DE-A66C-18F0DC3F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34762C-0962-453B-9746-05C3DB67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4255-061D-4E6A-B48E-8B985A66E292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4C856B-A105-4161-9CB7-124D6065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77DDFB-C993-4008-8470-925D48A1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FECC-EF4B-4F6F-8209-0EA7EBAAD6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9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7FB600-FE94-4509-A312-D604E77D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4255-061D-4E6A-B48E-8B985A66E292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C4A38D1-5FE2-491C-9B18-135C461F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EEDAFA-6DFF-475D-98AE-C4F8AB56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FECC-EF4B-4F6F-8209-0EA7EBAAD6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363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DA197-0E06-4EB0-899A-DADD3B94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A80F8E-8A02-4731-8AFB-10687DA84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2D4A9D-C7BE-4BC9-B2F0-AE5B4D5C8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0D4427-CEEF-432D-8D09-D7BA9658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4255-061D-4E6A-B48E-8B985A66E292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806578-72D1-4748-B867-F49DF56B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EBF22D-1150-4416-827F-089BD85E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FECC-EF4B-4F6F-8209-0EA7EBAAD6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487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3C9EA-6F88-4E42-ABB8-2BCE102E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0142A4-D54D-44B1-9745-70A1A51AA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410983-2F1B-4B84-BE55-B3BAFBD23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2172D6-2B02-4657-ADE2-9BA79BD71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4255-061D-4E6A-B48E-8B985A66E292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14DD24-E5C8-4219-BC36-CF8912D18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5CD83B-1254-4C0B-8352-11568E35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FECC-EF4B-4F6F-8209-0EA7EBAAD6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011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84AB3F-459F-4FCE-B615-491924E7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A3A648-E585-479C-8BFC-0D7828D64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D21F49-F29E-4BF8-A0FF-B5796E0A1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F4255-061D-4E6A-B48E-8B985A66E292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CD1AF-F636-4FB2-8FA0-EBD05F437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65E239-A0B4-4500-89D4-5D6AE709F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3FECC-EF4B-4F6F-8209-0EA7EBAAD6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992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uriosidades sobre el sentido del gusto que no podrás creer">
            <a:extLst>
              <a:ext uri="{FF2B5EF4-FFF2-40B4-BE49-F238E27FC236}">
                <a16:creationId xmlns:a16="http://schemas.microsoft.com/office/drawing/2014/main" id="{AABD8AC7-8F58-4184-AE94-E7333427FB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00190C-E4E4-4BAA-A9A7-1CF2FE09F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EB66594-EC42-4F24-82AE-D21CB4CA9537}"/>
              </a:ext>
            </a:extLst>
          </p:cNvPr>
          <p:cNvSpPr txBox="1"/>
          <p:nvPr/>
        </p:nvSpPr>
        <p:spPr>
          <a:xfrm>
            <a:off x="94129" y="685800"/>
            <a:ext cx="3724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Arial Black" panose="020B0A04020102020204" pitchFamily="34" charset="0"/>
              </a:rPr>
              <a:t>El Sentido del Gusto</a:t>
            </a:r>
            <a:endParaRPr lang="es-PE" sz="4000" dirty="0"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91909B-E9EB-41A5-B213-10FAF559A956}"/>
              </a:ext>
            </a:extLst>
          </p:cNvPr>
          <p:cNvSpPr txBox="1"/>
          <p:nvPr/>
        </p:nvSpPr>
        <p:spPr>
          <a:xfrm>
            <a:off x="94129" y="2294929"/>
            <a:ext cx="51771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Nombre: Rafael Guerrero Domínguez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Grado: Segundo de secundaría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Sección: A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Profesor: Juan Baltazar Cespedes Cortez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509703-66AC-4D8E-AB50-49004F07500C}"/>
              </a:ext>
            </a:extLst>
          </p:cNvPr>
          <p:cNvSpPr txBox="1"/>
          <p:nvPr/>
        </p:nvSpPr>
        <p:spPr>
          <a:xfrm>
            <a:off x="94129" y="4777324"/>
            <a:ext cx="505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19/7/2023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25027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E2BAB78-949C-498C-BD1E-5F2085C2E9BF}"/>
              </a:ext>
            </a:extLst>
          </p:cNvPr>
          <p:cNvSpPr txBox="1"/>
          <p:nvPr/>
        </p:nvSpPr>
        <p:spPr>
          <a:xfrm>
            <a:off x="0" y="33617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Arial Black" panose="020B0A04020102020204" pitchFamily="34" charset="0"/>
                <a:cs typeface="Arial" panose="020B0604020202020204" pitchFamily="34" charset="0"/>
              </a:rPr>
              <a:t>Introducción</a:t>
            </a:r>
            <a:endParaRPr lang="es-PE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6936AD-0C4C-4189-AEAF-00AC7CFEB553}"/>
              </a:ext>
            </a:extLst>
          </p:cNvPr>
          <p:cNvSpPr txBox="1"/>
          <p:nvPr/>
        </p:nvSpPr>
        <p:spPr>
          <a:xfrm>
            <a:off x="-1" y="141194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sentido del gusto percibe sabores en la lengua a través de las papilas gustativas, facilitando el disfrute y elección de alimentos. Anatomía del gusto: Papilas Circunvalas, Papila Gustativa, Papilas Foliáceas y Papilas Fungiformes. Los receptores y la fisiología del gusto.</a:t>
            </a:r>
          </a:p>
          <a:p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05AB4-14ED-4013-A9C6-41D3C2ECFCEB}"/>
              </a:ext>
            </a:extLst>
          </p:cNvPr>
          <p:cNvSpPr txBox="1"/>
          <p:nvPr/>
        </p:nvSpPr>
        <p:spPr>
          <a:xfrm>
            <a:off x="94128" y="2921168"/>
            <a:ext cx="12097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Objetivo : Dar a entender que es el sentido del gusto y como funciona su anatomía , fisiología , etc.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D0E3E7F-FAC7-42F9-9810-A4FF4308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396" y="3643"/>
            <a:ext cx="908383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4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528FEF-98BB-415A-B61C-498EFBCF3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049" y="228599"/>
            <a:ext cx="8486588" cy="63335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124C07A-44F8-454D-B200-3DCD7E345094}"/>
              </a:ext>
            </a:extLst>
          </p:cNvPr>
          <p:cNvSpPr txBox="1"/>
          <p:nvPr/>
        </p:nvSpPr>
        <p:spPr>
          <a:xfrm>
            <a:off x="349623" y="228599"/>
            <a:ext cx="4948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Arial Black" panose="020B0A04020102020204" pitchFamily="34" charset="0"/>
              </a:rPr>
              <a:t>¿Que es el sentido del gusto?</a:t>
            </a:r>
            <a:endParaRPr lang="es-PE" sz="3600" dirty="0">
              <a:latin typeface="Arial Black" panose="020B0A040201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F8BF5B-23E5-4544-801A-7281B9150823}"/>
              </a:ext>
            </a:extLst>
          </p:cNvPr>
          <p:cNvSpPr txBox="1"/>
          <p:nvPr/>
        </p:nvSpPr>
        <p:spPr>
          <a:xfrm>
            <a:off x="161363" y="1748118"/>
            <a:ext cx="3765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sentido del gusto detecta sabores en la lengua, mediante papilas gustativas, permitiendo disfrutar y elegir alimentos adecuados.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0B4702-772A-4DDC-8634-BDED7275A917}"/>
              </a:ext>
            </a:extLst>
          </p:cNvPr>
          <p:cNvSpPr txBox="1"/>
          <p:nvPr/>
        </p:nvSpPr>
        <p:spPr>
          <a:xfrm>
            <a:off x="8390965" y="6347012"/>
            <a:ext cx="3509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Figura1: Vectores del Sentido del Gusto</a:t>
            </a:r>
          </a:p>
          <a:p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https://www.freepik.es/vectores/sentido-del-gusto</a:t>
            </a:r>
          </a:p>
        </p:txBody>
      </p:sp>
    </p:spTree>
    <p:extLst>
      <p:ext uri="{BB962C8B-B14F-4D97-AF65-F5344CB8AC3E}">
        <p14:creationId xmlns:p14="http://schemas.microsoft.com/office/powerpoint/2010/main" val="2222759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05577E-EEDB-4729-AFC5-23C63323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516" y="645459"/>
            <a:ext cx="7111484" cy="515582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B0C8958-CF08-4F5B-8A92-1C02091E3EE4}"/>
              </a:ext>
            </a:extLst>
          </p:cNvPr>
          <p:cNvSpPr txBox="1"/>
          <p:nvPr/>
        </p:nvSpPr>
        <p:spPr>
          <a:xfrm>
            <a:off x="430305" y="161365"/>
            <a:ext cx="5069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Arial Black" panose="020B0A04020102020204" pitchFamily="34" charset="0"/>
              </a:rPr>
              <a:t>Anatomía del sentido del gusto </a:t>
            </a:r>
            <a:endParaRPr lang="es-PE" sz="3600" dirty="0">
              <a:latin typeface="Arial Black" panose="020B0A04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6E00AA9-9B7A-4C78-8E36-68FE81D319A3}"/>
              </a:ext>
            </a:extLst>
          </p:cNvPr>
          <p:cNvSpPr txBox="1"/>
          <p:nvPr/>
        </p:nvSpPr>
        <p:spPr>
          <a:xfrm>
            <a:off x="430305" y="1469031"/>
            <a:ext cx="48947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Papilas Circunvalas: Detectan dulce, amargo, umami; sensibles a toxicidad.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Papila Gustativa: Su</a:t>
            </a:r>
            <a:r>
              <a:rPr lang="es-E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función es enviar señales al cerebro, permitiendo que percibamos los sabores de los alimentos y bebidas que consumimos.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Papilas Foliáceas: Percepción del sabor amargo, alerta sobre sustancias tóxicas.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Papilas Fungiformes: Detectar sabores en alimentos y bebidas, permitiendo nuestra experiencia de la alimentación y nutrición.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C6A3D4-B8C2-4315-A45D-C241E7FD329E}"/>
              </a:ext>
            </a:extLst>
          </p:cNvPr>
          <p:cNvSpPr txBox="1"/>
          <p:nvPr/>
        </p:nvSpPr>
        <p:spPr>
          <a:xfrm>
            <a:off x="6441141" y="6178012"/>
            <a:ext cx="57508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Figura2: Papilas de la lengua</a:t>
            </a:r>
          </a:p>
          <a:p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https://www.google.com/url?sa=i&amp;url=https%3A%2F%2Fconcepto.de%2Fsentido-del-gusto%2F&amp;psig=AOvVaw0-mVjsoa6QQXl8Ov4vXnb7&amp;ust=1690407430231000</a:t>
            </a:r>
          </a:p>
        </p:txBody>
      </p:sp>
    </p:spTree>
    <p:extLst>
      <p:ext uri="{BB962C8B-B14F-4D97-AF65-F5344CB8AC3E}">
        <p14:creationId xmlns:p14="http://schemas.microsoft.com/office/powerpoint/2010/main" val="262527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00CE6C-3E54-4B1B-81FB-334A07DDD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929"/>
            <a:ext cx="12192000" cy="35801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03B191-B274-48DF-A837-6C11D1DC34D5}"/>
              </a:ext>
            </a:extLst>
          </p:cNvPr>
          <p:cNvSpPr txBox="1"/>
          <p:nvPr/>
        </p:nvSpPr>
        <p:spPr>
          <a:xfrm>
            <a:off x="1438834" y="438600"/>
            <a:ext cx="8901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Arial Black" panose="020B0A04020102020204" pitchFamily="34" charset="0"/>
              </a:rPr>
              <a:t>Receptores y Sabores del Sentido del Gusto</a:t>
            </a:r>
            <a:endParaRPr lang="es-PE" sz="3600" dirty="0">
              <a:latin typeface="Arial Black" panose="020B0A040201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0640CA-FEC4-4EFC-A54C-D8C1F2A76424}"/>
              </a:ext>
            </a:extLst>
          </p:cNvPr>
          <p:cNvSpPr txBox="1"/>
          <p:nvPr/>
        </p:nvSpPr>
        <p:spPr>
          <a:xfrm>
            <a:off x="1775013" y="4926353"/>
            <a:ext cx="90364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Estos receptores envían señales nerviosas al cerebro a través del sistema nervioso gustativo, lo que nos permite percibir y distinguir los diferentes sabores en los alimentos y bebidas que consumimos.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2B3E5E-BF29-43B4-968D-2FA320CFFA4C}"/>
              </a:ext>
            </a:extLst>
          </p:cNvPr>
          <p:cNvSpPr txBox="1"/>
          <p:nvPr/>
        </p:nvSpPr>
        <p:spPr>
          <a:xfrm>
            <a:off x="7005919" y="6419400"/>
            <a:ext cx="5338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Figura3 : Sabores del sentido del gusto</a:t>
            </a:r>
          </a:p>
          <a:p>
            <a:pPr algn="ctr"/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https://iob-onco.com/disgeusia-cambios-sabor-durante-tratamientos-cancer/</a:t>
            </a:r>
          </a:p>
        </p:txBody>
      </p:sp>
    </p:spTree>
    <p:extLst>
      <p:ext uri="{BB962C8B-B14F-4D97-AF65-F5344CB8AC3E}">
        <p14:creationId xmlns:p14="http://schemas.microsoft.com/office/powerpoint/2010/main" val="406546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2236A1-733D-45FC-A3DA-BE60770957CD}"/>
              </a:ext>
            </a:extLst>
          </p:cNvPr>
          <p:cNvSpPr txBox="1"/>
          <p:nvPr/>
        </p:nvSpPr>
        <p:spPr>
          <a:xfrm>
            <a:off x="161366" y="1707776"/>
            <a:ext cx="47561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Detección en las papilas gustativas</a:t>
            </a:r>
          </a:p>
          <a:p>
            <a:pPr algn="l"/>
            <a:r>
              <a:rPr lang="es-E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Interacción con sustancias químicas</a:t>
            </a:r>
          </a:p>
          <a:p>
            <a:pPr algn="l"/>
            <a:r>
              <a:rPr lang="es-E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Activación de receptores</a:t>
            </a:r>
          </a:p>
          <a:p>
            <a:pPr algn="l"/>
            <a:r>
              <a:rPr lang="es-E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Generación de señales nerviosas</a:t>
            </a:r>
          </a:p>
          <a:p>
            <a:pPr algn="l"/>
            <a:r>
              <a:rPr lang="es-E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Transmisión al cerebro</a:t>
            </a:r>
          </a:p>
          <a:p>
            <a:pPr algn="l"/>
            <a:r>
              <a:rPr lang="es-E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Interpretación de sabores </a:t>
            </a:r>
          </a:p>
          <a:p>
            <a:pPr algn="l"/>
            <a:r>
              <a:rPr lang="es-E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 Integración con otros sentidos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E83D6F-4CB9-48D3-BF9D-1F462647E12D}"/>
              </a:ext>
            </a:extLst>
          </p:cNvPr>
          <p:cNvSpPr txBox="1"/>
          <p:nvPr/>
        </p:nvSpPr>
        <p:spPr>
          <a:xfrm>
            <a:off x="161365" y="121023"/>
            <a:ext cx="5060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Arial Black" panose="020B0A04020102020204" pitchFamily="34" charset="0"/>
              </a:rPr>
              <a:t>Fisiología del Sentido del Gusto</a:t>
            </a:r>
            <a:endParaRPr lang="es-PE" sz="3600" dirty="0">
              <a:latin typeface="Arial Black" panose="020B0A040201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0A6B44D-8D6B-4755-8CD2-A7A491AE0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437" y="734634"/>
            <a:ext cx="3139774" cy="45294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857C2EA-B457-49CA-B15E-76C6FB600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17" t="3313" r="16666" b="14803"/>
          <a:stretch/>
        </p:blipFill>
        <p:spPr>
          <a:xfrm>
            <a:off x="8975988" y="1571537"/>
            <a:ext cx="3091364" cy="285560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A1DB0FC-4E0E-4083-9DB0-3A4C9EAEF13A}"/>
              </a:ext>
            </a:extLst>
          </p:cNvPr>
          <p:cNvSpPr txBox="1"/>
          <p:nvPr/>
        </p:nvSpPr>
        <p:spPr>
          <a:xfrm>
            <a:off x="8429726" y="5597985"/>
            <a:ext cx="36376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Figura4: Cerebro</a:t>
            </a:r>
          </a:p>
          <a:p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https://www.google.com/url?sa=i&amp;url=https%3A%2F%2Fwww.freepik.es%2Ffotos-vectores-gratis%2F</a:t>
            </a:r>
          </a:p>
        </p:txBody>
      </p:sp>
      <p:sp>
        <p:nvSpPr>
          <p:cNvPr id="10" name="AutoShape 2" descr="Imágenes de Cerebro - Descarga gratuita en Freepik">
            <a:extLst>
              <a:ext uri="{FF2B5EF4-FFF2-40B4-BE49-F238E27FC236}">
                <a16:creationId xmlns:a16="http://schemas.microsoft.com/office/drawing/2014/main" id="{27805074-905E-488C-9135-34067DC1BD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6D171C6-BC99-489C-9BB1-BFD2631BE840}"/>
              </a:ext>
            </a:extLst>
          </p:cNvPr>
          <p:cNvSpPr txBox="1"/>
          <p:nvPr/>
        </p:nvSpPr>
        <p:spPr>
          <a:xfrm>
            <a:off x="6803318" y="6216426"/>
            <a:ext cx="53886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Figura5:boca con lengua</a:t>
            </a:r>
          </a:p>
          <a:p>
            <a:pPr algn="just"/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https://www.google.com/url?sa=i&amp;url=https%3A%2F%2Fwww.freepik.es%2Fvector-premium%2Fboca-lengua_32674800.htm&amp;psig=AOvVaw0_p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1ACF5FAB-2F9B-470E-8754-02FFD1E8787C}"/>
              </a:ext>
            </a:extLst>
          </p:cNvPr>
          <p:cNvSpPr/>
          <p:nvPr/>
        </p:nvSpPr>
        <p:spPr>
          <a:xfrm>
            <a:off x="7388836" y="2645808"/>
            <a:ext cx="1707777" cy="11431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252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22FB26-7EAB-48A0-9190-5ABA3EA35099}"/>
              </a:ext>
            </a:extLst>
          </p:cNvPr>
          <p:cNvSpPr txBox="1"/>
          <p:nvPr/>
        </p:nvSpPr>
        <p:spPr>
          <a:xfrm>
            <a:off x="4240305" y="336176"/>
            <a:ext cx="40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Arial Black" panose="020B0A04020102020204" pitchFamily="34" charset="0"/>
              </a:rPr>
              <a:t>Conclusión</a:t>
            </a:r>
            <a:endParaRPr lang="es-PE" sz="3600" dirty="0">
              <a:latin typeface="Arial Black" panose="020B0A04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E5255A-3222-4286-8927-3C2BB27D5955}"/>
              </a:ext>
            </a:extLst>
          </p:cNvPr>
          <p:cNvSpPr txBox="1"/>
          <p:nvPr/>
        </p:nvSpPr>
        <p:spPr>
          <a:xfrm>
            <a:off x="2766732" y="1536174"/>
            <a:ext cx="60982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conclusión, el sentido del gusto es un importante y complejo sistema sensorial que nos permite detectar y disfrutar los diferentes sabores presentes en los alimentos y bebidas que consumimos. Las papilas gustativas en la lengua desempeñan un papel crucial en este proceso al interactuar con las sustancias químicas de los alimentos y activar receptores específicos en las células gustativas, generando señales eléctricas que se transmiten al cerebro. Esta interacción nos permite percibir sabores lo que influye en nuestras preferencias alimenticias.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0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7B3117-A763-44CB-967D-D1B933F48D66}"/>
              </a:ext>
            </a:extLst>
          </p:cNvPr>
          <p:cNvSpPr txBox="1"/>
          <p:nvPr/>
        </p:nvSpPr>
        <p:spPr>
          <a:xfrm>
            <a:off x="712694" y="605118"/>
            <a:ext cx="326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Arial Black" panose="020B0A04020102020204" pitchFamily="34" charset="0"/>
                <a:cs typeface="Arial" panose="020B0604020202020204" pitchFamily="34" charset="0"/>
              </a:rPr>
              <a:t>Linkografía</a:t>
            </a:r>
            <a:endParaRPr lang="es-PE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A37621-E6E6-4D95-AA08-86235B3C308E}"/>
              </a:ext>
            </a:extLst>
          </p:cNvPr>
          <p:cNvSpPr txBox="1"/>
          <p:nvPr/>
        </p:nvSpPr>
        <p:spPr>
          <a:xfrm>
            <a:off x="0" y="2253425"/>
            <a:ext cx="4975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https://www.significados.com/gusto</a:t>
            </a:r>
            <a:r>
              <a:rPr lang="es-PE" dirty="0"/>
              <a:t>/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FC5D53-52D4-4D6E-8A0E-64C066712ADD}"/>
              </a:ext>
            </a:extLst>
          </p:cNvPr>
          <p:cNvSpPr txBox="1"/>
          <p:nvPr/>
        </p:nvSpPr>
        <p:spPr>
          <a:xfrm>
            <a:off x="0" y="1398494"/>
            <a:ext cx="9076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https://seorl.net/PDF/Cavidad%20oral%20faringe%20esofago/069%20-%20FISIOLOG%C3%8DA%20DEL%20GUSTO.pdf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C5A788-8800-4EF0-9FFC-D8AA2CA2850C}"/>
              </a:ext>
            </a:extLst>
          </p:cNvPr>
          <p:cNvSpPr txBox="1"/>
          <p:nvPr/>
        </p:nvSpPr>
        <p:spPr>
          <a:xfrm>
            <a:off x="0" y="2918012"/>
            <a:ext cx="5553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https://www.nidcr.nih.gov/espanol/temas-de-salud/trastornos-del-gusto</a:t>
            </a:r>
          </a:p>
        </p:txBody>
      </p:sp>
    </p:spTree>
    <p:extLst>
      <p:ext uri="{BB962C8B-B14F-4D97-AF65-F5344CB8AC3E}">
        <p14:creationId xmlns:p14="http://schemas.microsoft.com/office/powerpoint/2010/main" val="2146793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578</Words>
  <Application>Microsoft Office PowerPoint</Application>
  <PresentationFormat>Panorámica</PresentationFormat>
  <Paragraphs>50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Marita</dc:creator>
  <cp:lastModifiedBy>Marita</cp:lastModifiedBy>
  <cp:revision>10</cp:revision>
  <dcterms:created xsi:type="dcterms:W3CDTF">2023-07-25T23:08:31Z</dcterms:created>
  <dcterms:modified xsi:type="dcterms:W3CDTF">2023-07-26T00:47:45Z</dcterms:modified>
</cp:coreProperties>
</file>