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0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EEE251C-9278-446E-94B4-A45D94CF92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8055FC-3474-47B3-9B4F-67BB1FF9F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CEC8C-C875-46FC-B5E4-D61A1C548497}" type="datetimeFigureOut">
              <a:rPr lang="es-ES" smtClean="0"/>
              <a:t>23/11/2021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F96C8D-3E0E-4E49-B6AF-3B70D36C82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CB9B36-4822-46B1-ACA8-0730FA8C1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9A7F6-A9F7-4200-B15A-0DDF77E808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8754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451A8-9F55-443A-B22B-91AD4434529B}" type="datetimeFigureOut">
              <a:rPr lang="es-ES" smtClean="0"/>
              <a:t>23/11/2021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estilos de texto del patrón</a:t>
            </a:r>
            <a:endParaRPr lang="es-ES" dirty="0"/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58500-FC51-4538-819A-391D99492B7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3153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n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o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ángulo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orma libre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orma libre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ángulo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orma libre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orma libre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orma libre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orma libre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orma libre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orma libre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orma libre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orma libre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orma libre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orma libre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orma libre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orma libre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orma libre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orma libre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orma libre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orma libre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orma libre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orma libre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orma libre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orma libre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orma libre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orma libre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orma libre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orma libre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ángulo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orma libre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orma libre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orma libre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orma libre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orma libre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orma libre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orma libre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orma libre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orma libre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orma libre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orma libre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ángulo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orma libre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orma libre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orma libre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orma libre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orma libre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orma libre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orma libre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orma libre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orma libre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orma libre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orma libre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orma libre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orma libre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B4B42CC5-A37F-479C-BB89-93782537C5C2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1425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C4A89A-6E40-4DEC-A31D-8D0BA4D0C19B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5328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CAC9A-50FA-453B-A5A1-664F834320F1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42454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A96A25-A1A1-4951-AA35-C0B05EF039E3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60" name="Cuadro de texto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Cuadro de texto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272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5C997B-94A4-4371-AF12-483312E12549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0553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8" name="Marcador de posición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9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0" name="Marcador de posición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1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7A9720-1EE6-4D5E-A5BF-D4060F8DE7CF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69605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9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1" name="Marcador de posición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2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4" name="Marcador de posición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5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7" name="Marcador de posición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BAA0C9-03DE-4F7E-9E82-3790C686D72B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2016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CACA7D-22A4-4E66-8FBE-CC5DD02FB4DF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36053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958C13-3C2F-4635-87DB-06CB8F496D80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706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F887F4-C29B-48B9-BDC1-98C5FCB6A07F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0880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DD4354-610D-40D5-AEB6-3A793CD516D2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742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E701CA-C3B4-4331-83CC-2F0A47CA6E57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161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1" y="2249486"/>
            <a:ext cx="487839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249485"/>
            <a:ext cx="4875210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550BC4-1DD7-42C5-AEE4-96F7F79285D7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8205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AB6CF5-77ED-4FF9-AAF8-52C3AF46E3D9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5662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074DD3-B4C2-4A96-8300-79DD1DCFF12A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8414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4D0B20-C8B4-43BB-AD01-62F210BF3AA3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694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1807E4-B9D9-419C-89FE-7ED2FA492EAC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9425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o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upo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ángulo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orma libre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orma libre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orma libre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orma libre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orma libre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orma libre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orma libre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orma libre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orma libre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orma libre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ínea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orma libre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orma libre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orma libre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orma libre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ángulo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orma libre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orma libre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orma libre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orma libre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orma libre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orma libre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orma libre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orma libre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orma libre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orma libre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upo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orma libre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orma libre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orma libre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orma libre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orma libre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orma libre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orma libre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orma libre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orma libre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ángulo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4295C3A-E926-46B8-ADEB-3C84EE47C3D7}" type="datetime1">
              <a:rPr lang="es-ES" noProof="0" smtClean="0"/>
              <a:t>23/11/2021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60987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4CCB4-5AB8-4B97-A756-3FB4AADE68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ANIMALE PERUANOS EN PELIGRO DE EXTINCIÓN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73882E-53E3-4FC1-BD9A-0E63530B0F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/>
              <a:t>Grupo 6 :Fabián bravo , Santiago Salazar , Bastián zoeger</a:t>
            </a:r>
          </a:p>
        </p:txBody>
      </p:sp>
    </p:spTree>
    <p:extLst>
      <p:ext uri="{BB962C8B-B14F-4D97-AF65-F5344CB8AC3E}">
        <p14:creationId xmlns:p14="http://schemas.microsoft.com/office/powerpoint/2010/main" val="1639090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4651E3B-4EFB-4B1B-A784-9686DA0FD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143" y="2407562"/>
            <a:ext cx="9905998" cy="1478570"/>
          </a:xfrm>
        </p:spPr>
        <p:txBody>
          <a:bodyPr/>
          <a:lstStyle/>
          <a:p>
            <a:pPr algn="ctr"/>
            <a:r>
              <a:rPr lang="es-PE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215817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508AA9-787B-4E9D-B9F4-6FBB6DF32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EL CONDOR ANDINO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F27844-F39A-4DD9-A4E4-F8E7EBFDD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CAUSAS</a:t>
            </a:r>
          </a:p>
          <a:p>
            <a:r>
              <a:rPr lang="es-PE" dirty="0"/>
              <a:t>ENVENAMIENTO</a:t>
            </a:r>
          </a:p>
          <a:p>
            <a:r>
              <a:rPr lang="es-PE" dirty="0"/>
              <a:t>CASA FURTIVA</a:t>
            </a:r>
          </a:p>
          <a:p>
            <a:r>
              <a:rPr lang="es-PE" dirty="0"/>
              <a:t>INTOXICACIÓN POR PLOMO</a:t>
            </a:r>
          </a:p>
        </p:txBody>
      </p:sp>
    </p:spTree>
    <p:extLst>
      <p:ext uri="{BB962C8B-B14F-4D97-AF65-F5344CB8AC3E}">
        <p14:creationId xmlns:p14="http://schemas.microsoft.com/office/powerpoint/2010/main" val="417382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11340-5D30-443B-B322-D6DE9CA99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El </a:t>
            </a:r>
            <a:r>
              <a:rPr lang="es-PE" dirty="0" err="1"/>
              <a:t>delfin</a:t>
            </a:r>
            <a:r>
              <a:rPr lang="es-PE" dirty="0"/>
              <a:t> rosado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52A94B-23A6-4A24-9433-2AE1B28E8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CAUSAS</a:t>
            </a:r>
          </a:p>
          <a:p>
            <a:r>
              <a:rPr lang="es-PE" dirty="0"/>
              <a:t>DESTRUCCIÓN DE SU HABITAD</a:t>
            </a:r>
          </a:p>
          <a:p>
            <a:r>
              <a:rPr lang="es-PE" dirty="0"/>
              <a:t>CAZA ILEGAL</a:t>
            </a:r>
          </a:p>
          <a:p>
            <a:r>
              <a:rPr lang="es-PE" dirty="0"/>
              <a:t>CONTAMINACIÓN POR MERCURIO </a:t>
            </a:r>
          </a:p>
        </p:txBody>
      </p:sp>
    </p:spTree>
    <p:extLst>
      <p:ext uri="{BB962C8B-B14F-4D97-AF65-F5344CB8AC3E}">
        <p14:creationId xmlns:p14="http://schemas.microsoft.com/office/powerpoint/2010/main" val="3515367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B9FDCD-BCBF-42EE-A69D-6DEEAAAC3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RANA GIGANTE DEL TITICACA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3EA016-1019-45DE-85C5-1B7DF3907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CAUSAS</a:t>
            </a:r>
          </a:p>
          <a:p>
            <a:r>
              <a:rPr lang="es-PE" dirty="0"/>
              <a:t>CONTAMINACIÓN </a:t>
            </a:r>
          </a:p>
          <a:p>
            <a:r>
              <a:rPr lang="es-PE" dirty="0"/>
              <a:t>EXTRACCIÓN PARA JUGOS</a:t>
            </a:r>
          </a:p>
        </p:txBody>
      </p:sp>
    </p:spTree>
    <p:extLst>
      <p:ext uri="{BB962C8B-B14F-4D97-AF65-F5344CB8AC3E}">
        <p14:creationId xmlns:p14="http://schemas.microsoft.com/office/powerpoint/2010/main" val="103558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A601B-50FD-446D-B77B-617B943C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GALLITO DE LAS ROCAS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662268-2342-48DC-8B8B-288006FF3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CAUSAS</a:t>
            </a:r>
          </a:p>
          <a:p>
            <a:r>
              <a:rPr lang="es-PE" dirty="0"/>
              <a:t>MINERIA ILEGAL</a:t>
            </a:r>
          </a:p>
          <a:p>
            <a:r>
              <a:rPr lang="es-PE" dirty="0"/>
              <a:t>TALA DE ARBOLES</a:t>
            </a:r>
          </a:p>
        </p:txBody>
      </p:sp>
    </p:spTree>
    <p:extLst>
      <p:ext uri="{BB962C8B-B14F-4D97-AF65-F5344CB8AC3E}">
        <p14:creationId xmlns:p14="http://schemas.microsoft.com/office/powerpoint/2010/main" val="3145465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33D9A0-D9D8-47B2-AB78-EEF8944FB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El huapo colorado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A86D30-64B7-4139-B165-35AF3757C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CAUSAS</a:t>
            </a:r>
          </a:p>
          <a:p>
            <a:r>
              <a:rPr lang="es-PE" dirty="0"/>
              <a:t>CAZA FURTIVA</a:t>
            </a:r>
          </a:p>
          <a:p>
            <a:r>
              <a:rPr lang="es-PE" dirty="0"/>
              <a:t>TALA DE ARBOLES</a:t>
            </a:r>
          </a:p>
        </p:txBody>
      </p:sp>
    </p:spTree>
    <p:extLst>
      <p:ext uri="{BB962C8B-B14F-4D97-AF65-F5344CB8AC3E}">
        <p14:creationId xmlns:p14="http://schemas.microsoft.com/office/powerpoint/2010/main" val="329483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909F1-5B1A-4C75-B9B2-BAD9B853C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ZAMBULLIDOR DE JUNIN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8BA20C-268E-41DC-968D-3B234FA2C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CAUSAS</a:t>
            </a:r>
          </a:p>
          <a:p>
            <a:r>
              <a:rPr lang="es-PE" dirty="0"/>
              <a:t>FALTA DE ALIMETO</a:t>
            </a:r>
          </a:p>
          <a:p>
            <a:r>
              <a:rPr lang="es-PE" dirty="0"/>
              <a:t>CAZA</a:t>
            </a:r>
          </a:p>
          <a:p>
            <a:r>
              <a:rPr lang="es-PE" dirty="0"/>
              <a:t>DEGRADACIÓN DE SU HABITAD	</a:t>
            </a:r>
          </a:p>
        </p:txBody>
      </p:sp>
    </p:spTree>
    <p:extLst>
      <p:ext uri="{BB962C8B-B14F-4D97-AF65-F5344CB8AC3E}">
        <p14:creationId xmlns:p14="http://schemas.microsoft.com/office/powerpoint/2010/main" val="3937128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153EF-3807-4F80-A3AA-70B58494C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Tortuga charapa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BB4C50-8E1B-4C38-9094-09B00EE8A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CAUSAS</a:t>
            </a:r>
          </a:p>
          <a:p>
            <a:r>
              <a:rPr lang="es-PE" dirty="0"/>
              <a:t>EL COMERCIO ILEGAL</a:t>
            </a:r>
          </a:p>
          <a:p>
            <a:r>
              <a:rPr lang="es-PE" dirty="0"/>
              <a:t>CAZA</a:t>
            </a:r>
          </a:p>
        </p:txBody>
      </p:sp>
    </p:spTree>
    <p:extLst>
      <p:ext uri="{BB962C8B-B14F-4D97-AF65-F5344CB8AC3E}">
        <p14:creationId xmlns:p14="http://schemas.microsoft.com/office/powerpoint/2010/main" val="377073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4E26F-1551-4772-8701-1AF30C757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PAVA ALIBLANCA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FF233D-7E19-4F64-A62D-C5F60263C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CAUSAS</a:t>
            </a:r>
          </a:p>
          <a:p>
            <a:r>
              <a:rPr lang="es-PE" dirty="0"/>
              <a:t>DESTRUCCIÓN DE HABITAD</a:t>
            </a:r>
          </a:p>
          <a:p>
            <a:r>
              <a:rPr lang="es-PE" dirty="0"/>
              <a:t>CAZA</a:t>
            </a:r>
          </a:p>
        </p:txBody>
      </p:sp>
    </p:spTree>
    <p:extLst>
      <p:ext uri="{BB962C8B-B14F-4D97-AF65-F5344CB8AC3E}">
        <p14:creationId xmlns:p14="http://schemas.microsoft.com/office/powerpoint/2010/main" val="1030216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299_TF77815013" id="{8FD947F4-9C84-4D31-9A71-50EF00CCFDB1}" vid="{F3634BA7-4789-48F2-AC63-487E7207BC1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Ciclo problema - solución </Template>
  <TotalTime>26</TotalTime>
  <Words>96</Words>
  <Application>Microsoft Office PowerPoint</Application>
  <PresentationFormat>Panorámica</PresentationFormat>
  <Paragraphs>38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Circuito</vt:lpstr>
      <vt:lpstr>ANIMALE PERUANOS EN PELIGRO DE EXTINCIÓN</vt:lpstr>
      <vt:lpstr>EL CONDOR ANDINO</vt:lpstr>
      <vt:lpstr>El delfin rosado</vt:lpstr>
      <vt:lpstr>RANA GIGANTE DEL TITICACA</vt:lpstr>
      <vt:lpstr>GALLITO DE LAS ROCAS</vt:lpstr>
      <vt:lpstr>El huapo colorado</vt:lpstr>
      <vt:lpstr>ZAMBULLIDOR DE JUNIN</vt:lpstr>
      <vt:lpstr>Tortuga charapa</vt:lpstr>
      <vt:lpstr>PAVA ALIBLANCA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ANIMALE PERUANOS EN PELIGRO DE EXTINCIÓN</dc:title>
  <dc:creator>Miguel Angel</dc:creator>
  <cp:lastModifiedBy>Miguel Angel</cp:lastModifiedBy>
  <cp:revision>1</cp:revision>
  <dcterms:created xsi:type="dcterms:W3CDTF">2021-11-23T14:52:00Z</dcterms:created>
  <dcterms:modified xsi:type="dcterms:W3CDTF">2021-11-23T15:18:56Z</dcterms:modified>
</cp:coreProperties>
</file>