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La tortuga charapa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Extinción: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Según la Unión Internacional para la Conservación de la Naturaleza </a:t>
            </a:r>
            <a:r>
              <a:rPr lang="es-MX" dirty="0" smtClean="0"/>
              <a:t>, </a:t>
            </a:r>
            <a:r>
              <a:rPr lang="es-MX" dirty="0"/>
              <a:t>la tortuga charapa está clasificada como una especie en Riesgo Bajo, y la terecay en estado Vulnerable. ... “El consumo de esta especie se acentúa en la época del verano, que en la región es entre diciembre y marzo.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116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</TotalTime>
  <Words>60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La tortuga charapa</vt:lpstr>
      <vt:lpstr>Extinción: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tortuga charapa</dc:title>
  <dc:creator>Propietario</dc:creator>
  <cp:lastModifiedBy>Propietario</cp:lastModifiedBy>
  <cp:revision>1</cp:revision>
  <dcterms:created xsi:type="dcterms:W3CDTF">2021-11-23T15:35:09Z</dcterms:created>
  <dcterms:modified xsi:type="dcterms:W3CDTF">2021-11-23T15:37:58Z</dcterms:modified>
</cp:coreProperties>
</file>