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BC9B0BF-DFD3-B883-0F92-E314A3D43D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8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35FD2E-36E8-F12A-18C5-24A7969A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EDD1A8-0FB7-6AF1-54C5-8A63D98B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614B0A-65C4-AE0F-6074-B8410806C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E42F-11EB-4C25-87A4-66530EFDA895}" type="datetimeFigureOut">
              <a:rPr lang="es-PE" smtClean="0"/>
              <a:t>30/06/2022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4300E6-4C77-DB17-B95F-D5AE687D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AA80EA-AF53-5D98-1766-FB848F87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BFF5-45C2-4833-9306-AC621091BA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164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3D0F0-7BC8-D809-F895-979976F499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F62F6B-18D4-248B-B951-1BE545A6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50F61A-C93E-8EC9-1C32-2840E338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E42F-11EB-4C25-87A4-66530EFDA895}" type="datetimeFigureOut">
              <a:rPr lang="es-PE" smtClean="0"/>
              <a:t>30/06/2022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E8D2F-24A5-0C0D-2036-E7C7AFBF4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125607-6763-790F-C6D6-A48A08493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BFF5-45C2-4833-9306-AC621091BA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062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Aniversario de la fundación de Chachapoyas">
            <a:extLst>
              <a:ext uri="{FF2B5EF4-FFF2-40B4-BE49-F238E27FC236}">
                <a16:creationId xmlns:a16="http://schemas.microsoft.com/office/drawing/2014/main" id="{C6E84F01-1BF9-650D-2A5C-EFCD718DA1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05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achapoyas (ciudad) - Wikipedia, la enciclopedia libre">
            <a:extLst>
              <a:ext uri="{FF2B5EF4-FFF2-40B4-BE49-F238E27FC236}">
                <a16:creationId xmlns:a16="http://schemas.microsoft.com/office/drawing/2014/main" id="{7518ECD8-CA36-D070-FC8D-8210736621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08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6063E-A5C1-188F-0791-DB9A87DC0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3F066D-6E9B-13A1-0766-8990CBF84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B8C50D-B4E1-234B-71D1-89869BC82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5AABAF-0295-5F0A-BBF9-0321D4D1E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E42F-11EB-4C25-87A4-66530EFDA895}" type="datetimeFigureOut">
              <a:rPr lang="es-PE" smtClean="0"/>
              <a:t>30/06/2022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4D5A40-67B3-9431-E7D6-499B93E82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07159D-7DCB-D6EF-5CF4-FCC3963E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BFF5-45C2-4833-9306-AC621091BA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925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8A02A-9AFC-D42B-0A8B-2C67549B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7D82B7-BFAF-169E-1069-F710CA367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A2279A-8641-EBDE-9971-266F80268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DB9F03-8D8D-17A6-B58E-6B2D74466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01A553-07FD-B8E0-D4B8-E38D2CDC2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D0A638A-230C-212C-415E-8C3705E9E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E42F-11EB-4C25-87A4-66530EFDA895}" type="datetimeFigureOut">
              <a:rPr lang="es-PE" smtClean="0"/>
              <a:t>30/06/2022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28A31-9869-2E59-7103-EC3916A9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2A3AFB-B008-338E-6CE3-C9B1C7D05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BFF5-45C2-4833-9306-AC621091BA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135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285FA-FFC3-FF5E-EDAC-1B6DD06D8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C59F68-A21C-EEE9-3B02-AB3E41F4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E42F-11EB-4C25-87A4-66530EFDA895}" type="datetimeFigureOut">
              <a:rPr lang="es-PE" smtClean="0"/>
              <a:t>30/06/2022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FE1631-AF75-688E-C429-121CD267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41DC8D-BB36-B3A0-740E-72AAB9FB1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BFF5-45C2-4833-9306-AC621091BA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767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82DB03F-3BD1-18D0-2024-A20EB8345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E42F-11EB-4C25-87A4-66530EFDA895}" type="datetimeFigureOut">
              <a:rPr lang="es-PE" smtClean="0"/>
              <a:t>30/06/2022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B7E950-F5DB-8FC1-CDA6-33050E72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A0C364-27FD-5A2A-7941-B10EC21F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BFF5-45C2-4833-9306-AC621091BA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137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2C750-936F-D81C-B220-4C51DAF61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2EBBE5-B02A-C406-D18A-E6ABCAB13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80B36B-71E1-E6B4-F99F-CE8782B67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E8B2BF-7CCD-131D-194D-8649C3696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E42F-11EB-4C25-87A4-66530EFDA895}" type="datetimeFigureOut">
              <a:rPr lang="es-PE" smtClean="0"/>
              <a:t>30/06/2022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90086D-C3A9-5AC8-5A70-32AC77DE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23649A-74AF-9A87-CA57-3A58A56B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BFF5-45C2-4833-9306-AC621091BA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850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5E264-EB12-D229-C777-BA9FA1D87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1469CD0-A12F-F641-330C-958894656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F5A5FE-A81D-FEC0-3742-B84D67124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B57DA4-BA95-43D9-D890-447028D15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E42F-11EB-4C25-87A4-66530EFDA895}" type="datetimeFigureOut">
              <a:rPr lang="es-PE" smtClean="0"/>
              <a:t>30/06/2022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3FDDA8-43BF-76DE-C3A5-59EFAEB43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8BCAAB-78EB-B43C-1638-B3C3A4D7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BFF5-45C2-4833-9306-AC621091BA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286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6271E03-8FD0-D523-AAAD-A401ECA56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692E5D-8706-B590-D3C1-FB068442F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78407-A23C-1106-BACF-470A934FD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0E42F-11EB-4C25-87A4-66530EFDA895}" type="datetimeFigureOut">
              <a:rPr lang="es-PE" smtClean="0"/>
              <a:t>30/06/2022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64A792-6CBE-3A8C-05ED-7A83AE631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A41235-175F-F748-8608-00C1874A0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ABFF5-45C2-4833-9306-AC621091BA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579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A71B546-B7EC-B8F5-CBFE-125C98A4DB07}"/>
              </a:ext>
            </a:extLst>
          </p:cNvPr>
          <p:cNvSpPr txBox="1"/>
          <p:nvPr/>
        </p:nvSpPr>
        <p:spPr>
          <a:xfrm>
            <a:off x="3090861" y="2800350"/>
            <a:ext cx="6310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dirty="0">
                <a:solidFill>
                  <a:schemeClr val="bg1"/>
                </a:solidFill>
              </a:rPr>
              <a:t>Cultura Chachapoyas</a:t>
            </a:r>
          </a:p>
        </p:txBody>
      </p:sp>
    </p:spTree>
    <p:extLst>
      <p:ext uri="{BB962C8B-B14F-4D97-AF65-F5344CB8AC3E}">
        <p14:creationId xmlns:p14="http://schemas.microsoft.com/office/powerpoint/2010/main" val="391061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135B5D4-F17B-8D1C-0A76-4EE21BCCC2EE}"/>
              </a:ext>
            </a:extLst>
          </p:cNvPr>
          <p:cNvSpPr txBox="1"/>
          <p:nvPr/>
        </p:nvSpPr>
        <p:spPr>
          <a:xfrm>
            <a:off x="350874" y="950285"/>
            <a:ext cx="232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dirty="0">
                <a:solidFill>
                  <a:schemeClr val="bg1"/>
                </a:solidFill>
                <a:latin typeface="Happy Holiday" panose="02000600000000000000" pitchFamily="2" charset="0"/>
              </a:rPr>
              <a:t>Origen</a:t>
            </a:r>
            <a:endParaRPr lang="es-PE" dirty="0">
              <a:solidFill>
                <a:schemeClr val="bg1"/>
              </a:solidFill>
              <a:latin typeface="Happy Holiday" panose="020006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28BF07-55CD-B2D5-F64F-7226F0B7798A}"/>
              </a:ext>
            </a:extLst>
          </p:cNvPr>
          <p:cNvSpPr txBox="1"/>
          <p:nvPr/>
        </p:nvSpPr>
        <p:spPr>
          <a:xfrm>
            <a:off x="0" y="2706933"/>
            <a:ext cx="86123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i="0" dirty="0">
                <a:solidFill>
                  <a:schemeClr val="bg1"/>
                </a:solidFill>
                <a:effectLst/>
                <a:latin typeface="Happy Holiday" panose="02000600000000000000" pitchFamily="2" charset="0"/>
              </a:rPr>
              <a:t>Chachapoyas es una cultura arqueológica del Antiguo Perú que se desarrolló en el actual departamento peruano de Amazonas a finales del Horizonte Medio y durante todo el periodo Intermedio Tardío. Según Inca Garcilaso de la Vega, también eran denominados como "chachas".</a:t>
            </a:r>
            <a:endParaRPr lang="es-PE" sz="2800" dirty="0">
              <a:solidFill>
                <a:schemeClr val="bg1"/>
              </a:solidFill>
              <a:latin typeface="Happy Holiday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achapoyas (ciudad) - Wikipedia, la enciclopedia libre">
            <a:extLst>
              <a:ext uri="{FF2B5EF4-FFF2-40B4-BE49-F238E27FC236}">
                <a16:creationId xmlns:a16="http://schemas.microsoft.com/office/drawing/2014/main" id="{91A0177D-135D-FF04-1FB5-54C157CDC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06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47F60BD-0620-040A-85EF-A27181CED23C}"/>
              </a:ext>
            </a:extLst>
          </p:cNvPr>
          <p:cNvSpPr txBox="1"/>
          <p:nvPr/>
        </p:nvSpPr>
        <p:spPr>
          <a:xfrm>
            <a:off x="528969" y="2582430"/>
            <a:ext cx="609777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0" i="0" dirty="0">
                <a:solidFill>
                  <a:schemeClr val="bg1"/>
                </a:solidFill>
                <a:effectLst/>
                <a:latin typeface="Happy Holiday" panose="02000600000000000000" pitchFamily="2" charset="0"/>
              </a:rPr>
              <a:t>Se sabe poco de la cultura Chachapoyas respecto a su religión, sobre todo antes del dominio inca. Sin embargo, la complejidad de la arquitectura funeraria indica la importancia que esta cultura dio a los antepasados y a la muerte</a:t>
            </a:r>
            <a:endParaRPr lang="es-PE" sz="2800" dirty="0">
              <a:solidFill>
                <a:schemeClr val="bg1"/>
              </a:solidFill>
              <a:latin typeface="Happy Holiday" panose="020006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7B1865-0562-2E21-1E96-29C5EA6AB1A5}"/>
              </a:ext>
            </a:extLst>
          </p:cNvPr>
          <p:cNvSpPr txBox="1"/>
          <p:nvPr/>
        </p:nvSpPr>
        <p:spPr>
          <a:xfrm>
            <a:off x="978194" y="759460"/>
            <a:ext cx="2753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 err="1">
                <a:solidFill>
                  <a:schemeClr val="bg1"/>
                </a:solidFill>
                <a:latin typeface="Happy Holiday" panose="02000600000000000000" pitchFamily="2" charset="0"/>
              </a:rPr>
              <a:t>Religion</a:t>
            </a:r>
            <a:endParaRPr lang="es-PE" sz="6000" dirty="0">
              <a:solidFill>
                <a:schemeClr val="bg1"/>
              </a:solidFill>
              <a:latin typeface="Happy Holiday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5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est Things to Do in Chachapoyas, Peru — LAIDBACK TRIP">
            <a:extLst>
              <a:ext uri="{FF2B5EF4-FFF2-40B4-BE49-F238E27FC236}">
                <a16:creationId xmlns:a16="http://schemas.microsoft.com/office/drawing/2014/main" id="{367DB53F-7CD3-DB72-9A39-607CA3B18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1002BB0-25CC-848F-6738-038246914BC2}"/>
              </a:ext>
            </a:extLst>
          </p:cNvPr>
          <p:cNvSpPr txBox="1"/>
          <p:nvPr/>
        </p:nvSpPr>
        <p:spPr>
          <a:xfrm>
            <a:off x="328280" y="3807584"/>
            <a:ext cx="76474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0" i="0" dirty="0">
                <a:solidFill>
                  <a:schemeClr val="bg1"/>
                </a:solidFill>
                <a:effectLst/>
                <a:latin typeface="Happy Holiday" panose="02000600000000000000" pitchFamily="2" charset="0"/>
              </a:rPr>
              <a:t>se ubicó entre los 2000 y 3000 m.s.n.m. Su ámbito de expansión cubría un amplio territorio, entre los ríos Marañón y Huallaga. De norte a sur ocuparon unos 300 km. La parte principal correspondió a la cuenca del río Utcubamba hasta las cercanías de Bagua donde se une al Marañón.</a:t>
            </a:r>
            <a:endParaRPr lang="es-PE" sz="2800" dirty="0">
              <a:solidFill>
                <a:schemeClr val="bg1"/>
              </a:solidFill>
              <a:latin typeface="Happy Holiday" panose="020006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68F5EA-8792-035A-AC6C-6C4FE85B98E3}"/>
              </a:ext>
            </a:extLst>
          </p:cNvPr>
          <p:cNvSpPr txBox="1"/>
          <p:nvPr/>
        </p:nvSpPr>
        <p:spPr>
          <a:xfrm>
            <a:off x="850605" y="563526"/>
            <a:ext cx="660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63C2AB-D2FD-0AE4-E195-411D13851E9D}"/>
              </a:ext>
            </a:extLst>
          </p:cNvPr>
          <p:cNvSpPr txBox="1"/>
          <p:nvPr/>
        </p:nvSpPr>
        <p:spPr>
          <a:xfrm>
            <a:off x="1137684" y="659219"/>
            <a:ext cx="4146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solidFill>
                  <a:schemeClr val="bg1"/>
                </a:solidFill>
                <a:latin typeface="Happy Holiday" panose="02000600000000000000" pitchFamily="2" charset="0"/>
              </a:rPr>
              <a:t>Ubicación geográfica</a:t>
            </a:r>
            <a:endParaRPr lang="es-PE" sz="4400" dirty="0">
              <a:solidFill>
                <a:schemeClr val="bg1"/>
              </a:solidFill>
              <a:latin typeface="Happy Holiday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74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studio de ADN revela resistencia de cultura chachapoyas a dominio inca |  TECNOLOGIA | EL COMERCIO PERÚ">
            <a:extLst>
              <a:ext uri="{FF2B5EF4-FFF2-40B4-BE49-F238E27FC236}">
                <a16:creationId xmlns:a16="http://schemas.microsoft.com/office/drawing/2014/main" id="{87EC1FB1-C4BB-6F3F-F02C-463D80EAA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92F196B-796F-4B12-1EC6-DAC8891638A3}"/>
              </a:ext>
            </a:extLst>
          </p:cNvPr>
          <p:cNvSpPr txBox="1"/>
          <p:nvPr/>
        </p:nvSpPr>
        <p:spPr>
          <a:xfrm>
            <a:off x="350876" y="1294260"/>
            <a:ext cx="3211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dirty="0">
                <a:solidFill>
                  <a:schemeClr val="bg1"/>
                </a:solidFill>
                <a:latin typeface="Happy Holiday" panose="02000600000000000000" pitchFamily="2" charset="0"/>
              </a:rPr>
              <a:t>POLITICA</a:t>
            </a:r>
            <a:endParaRPr lang="es-PE" sz="6000" dirty="0">
              <a:solidFill>
                <a:schemeClr val="bg1"/>
              </a:solidFill>
              <a:latin typeface="Happy Holiday" panose="020006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F018CB3-3120-9263-36A8-710F4C5B0BB8}"/>
              </a:ext>
            </a:extLst>
          </p:cNvPr>
          <p:cNvSpPr txBox="1"/>
          <p:nvPr/>
        </p:nvSpPr>
        <p:spPr>
          <a:xfrm>
            <a:off x="156829" y="2993065"/>
            <a:ext cx="609777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800" b="0" i="0" dirty="0">
                <a:solidFill>
                  <a:schemeClr val="bg1"/>
                </a:solidFill>
                <a:effectLst/>
                <a:latin typeface="Happy Holiday" panose="02000600000000000000" pitchFamily="2" charset="0"/>
              </a:rPr>
              <a:t>La unidad de organización social estaba constituida por grandes provincias controladas cada una por un poderoso cacique y totalmente independientes entre sí.</a:t>
            </a:r>
            <a:br>
              <a:rPr lang="es-MX" sz="2800" b="0" i="0" dirty="0">
                <a:solidFill>
                  <a:schemeClr val="bg1"/>
                </a:solidFill>
                <a:effectLst/>
                <a:latin typeface="Happy Holiday" panose="02000600000000000000" pitchFamily="2" charset="0"/>
              </a:rPr>
            </a:br>
            <a:endParaRPr lang="es-MX" sz="2800" b="0" i="0" dirty="0">
              <a:solidFill>
                <a:schemeClr val="bg1"/>
              </a:solidFill>
              <a:effectLst/>
              <a:latin typeface="Happy Holiday" panose="02000600000000000000" pitchFamily="2" charset="0"/>
            </a:endParaRPr>
          </a:p>
          <a:p>
            <a:br>
              <a:rPr lang="es-MX" dirty="0"/>
            </a:b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5708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Deslúmbrate con los tesoros turísticos de Chachapoyas en su 481 aniversario  | Noticias | Agencia Peruana de Noticias Andina">
            <a:extLst>
              <a:ext uri="{FF2B5EF4-FFF2-40B4-BE49-F238E27FC236}">
                <a16:creationId xmlns:a16="http://schemas.microsoft.com/office/drawing/2014/main" id="{DF4C5144-4504-F8FD-0558-649019F54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954C3CE-F06E-ADCA-AA92-019E93092100}"/>
              </a:ext>
            </a:extLst>
          </p:cNvPr>
          <p:cNvSpPr txBox="1"/>
          <p:nvPr/>
        </p:nvSpPr>
        <p:spPr>
          <a:xfrm>
            <a:off x="340242" y="595423"/>
            <a:ext cx="3774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Happy Holiday" panose="02000600000000000000" pitchFamily="2" charset="0"/>
              </a:rPr>
              <a:t>arquitectura</a:t>
            </a:r>
            <a:endParaRPr lang="es-PE" dirty="0">
              <a:solidFill>
                <a:schemeClr val="bg1"/>
              </a:solidFill>
              <a:latin typeface="Happy Holiday" panose="020006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D61EA63-0065-0A95-A948-B2906F42A132}"/>
              </a:ext>
            </a:extLst>
          </p:cNvPr>
          <p:cNvSpPr txBox="1"/>
          <p:nvPr/>
        </p:nvSpPr>
        <p:spPr>
          <a:xfrm>
            <a:off x="340242" y="3120403"/>
            <a:ext cx="665598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800" b="0" i="0" dirty="0">
                <a:solidFill>
                  <a:schemeClr val="bg1"/>
                </a:solidFill>
                <a:effectLst/>
                <a:latin typeface="Happy Holiday" panose="02000600000000000000" pitchFamily="2" charset="0"/>
              </a:rPr>
              <a:t>La </a:t>
            </a:r>
            <a:r>
              <a:rPr lang="es-ES" sz="2800" b="1" i="0" dirty="0">
                <a:solidFill>
                  <a:schemeClr val="bg1"/>
                </a:solidFill>
                <a:effectLst/>
                <a:latin typeface="Happy Holiday" panose="02000600000000000000" pitchFamily="2" charset="0"/>
              </a:rPr>
              <a:t>arquitectura</a:t>
            </a:r>
            <a:r>
              <a:rPr lang="es-ES" sz="2800" b="0" i="0" dirty="0">
                <a:solidFill>
                  <a:schemeClr val="bg1"/>
                </a:solidFill>
                <a:effectLst/>
                <a:latin typeface="Happy Holiday" panose="02000600000000000000" pitchFamily="2" charset="0"/>
              </a:rPr>
              <a:t> de </a:t>
            </a:r>
            <a:r>
              <a:rPr lang="es-ES" sz="2800" b="1" i="0" dirty="0">
                <a:solidFill>
                  <a:schemeClr val="bg1"/>
                </a:solidFill>
                <a:effectLst/>
                <a:latin typeface="Happy Holiday" panose="02000600000000000000" pitchFamily="2" charset="0"/>
              </a:rPr>
              <a:t>Chachapoyas</a:t>
            </a:r>
            <a:r>
              <a:rPr lang="es-ES" sz="2800" b="0" i="0" dirty="0">
                <a:solidFill>
                  <a:schemeClr val="bg1"/>
                </a:solidFill>
                <a:effectLst/>
                <a:latin typeface="Happy Holiday" panose="02000600000000000000" pitchFamily="2" charset="0"/>
              </a:rPr>
              <a:t> se caracteriza por los recintos y torreones de planta circular, frecuentemente decorados con aleros, ménsulas y lajas líticas ordenadas de tal manera que forman figuras geométricas y antropomorfas.</a:t>
            </a:r>
            <a:endParaRPr lang="es-PE" sz="2800" b="0" i="0" dirty="0">
              <a:solidFill>
                <a:schemeClr val="bg1"/>
              </a:solidFill>
              <a:effectLst/>
              <a:latin typeface="Happy Holiday" panose="02000600000000000000" pitchFamily="2" charset="0"/>
            </a:endParaRPr>
          </a:p>
          <a:p>
            <a:b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3801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a ciudad perdida en Perú alucinante como Machu Picchu | Choloconche">
            <a:extLst>
              <a:ext uri="{FF2B5EF4-FFF2-40B4-BE49-F238E27FC236}">
                <a16:creationId xmlns:a16="http://schemas.microsoft.com/office/drawing/2014/main" id="{9E0338C9-2513-9989-3FBF-697EFD95E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6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C67A998-096C-4189-B9EC-B9AF0FE588FA}"/>
              </a:ext>
            </a:extLst>
          </p:cNvPr>
          <p:cNvSpPr txBox="1"/>
          <p:nvPr/>
        </p:nvSpPr>
        <p:spPr>
          <a:xfrm>
            <a:off x="871870" y="1020726"/>
            <a:ext cx="2838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>
                <a:solidFill>
                  <a:schemeClr val="bg1"/>
                </a:solidFill>
                <a:latin typeface="Happy Holiday" panose="02000600000000000000" pitchFamily="2" charset="0"/>
              </a:rPr>
              <a:t>Cerámica</a:t>
            </a:r>
            <a:endParaRPr lang="es-PE" sz="6000" dirty="0">
              <a:solidFill>
                <a:schemeClr val="bg1"/>
              </a:solidFill>
              <a:latin typeface="Happy Holiday" panose="020006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BEC9CF-2F20-3B30-9A27-4839DDFBEA6D}"/>
              </a:ext>
            </a:extLst>
          </p:cNvPr>
          <p:cNvSpPr txBox="1"/>
          <p:nvPr/>
        </p:nvSpPr>
        <p:spPr>
          <a:xfrm>
            <a:off x="641941" y="2795129"/>
            <a:ext cx="68181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i="0" dirty="0">
                <a:solidFill>
                  <a:schemeClr val="bg1"/>
                </a:solidFill>
                <a:effectLst/>
                <a:latin typeface="Happy Holiday" panose="02000600000000000000" pitchFamily="2" charset="0"/>
              </a:rPr>
              <a:t>La cerámica de la cultura Chachapoyas es tosca y buena parte de la encontrada es utilitaria, trabajada sencillamente</a:t>
            </a:r>
            <a:endParaRPr lang="es-PE" sz="3200" dirty="0">
              <a:solidFill>
                <a:schemeClr val="bg1"/>
              </a:solidFill>
              <a:latin typeface="Happy Holiday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5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4026DBB-5074-964A-3059-8CF97D021309}"/>
              </a:ext>
            </a:extLst>
          </p:cNvPr>
          <p:cNvSpPr txBox="1"/>
          <p:nvPr/>
        </p:nvSpPr>
        <p:spPr>
          <a:xfrm>
            <a:off x="1704752" y="1543868"/>
            <a:ext cx="978904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900" dirty="0">
                <a:solidFill>
                  <a:schemeClr val="bg1"/>
                </a:solidFill>
                <a:latin typeface="Old London" pitchFamily="50" charset="0"/>
              </a:rPr>
              <a:t>Gracias</a:t>
            </a:r>
            <a:endParaRPr lang="es-PE" sz="8000" dirty="0">
              <a:solidFill>
                <a:schemeClr val="bg1"/>
              </a:solidFill>
              <a:latin typeface="Old Londo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65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238</Words>
  <Application>Microsoft Office PowerPoint</Application>
  <PresentationFormat>Panorámica</PresentationFormat>
  <Paragraphs>16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Happy Holiday</vt:lpstr>
      <vt:lpstr>Old London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 albitres aguirre</dc:creator>
  <cp:lastModifiedBy>marina albitres aguirre</cp:lastModifiedBy>
  <cp:revision>4</cp:revision>
  <dcterms:created xsi:type="dcterms:W3CDTF">2022-06-27T14:22:44Z</dcterms:created>
  <dcterms:modified xsi:type="dcterms:W3CDTF">2022-06-30T23:16:09Z</dcterms:modified>
</cp:coreProperties>
</file>