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91" d="100"/>
          <a:sy n="91" d="100"/>
        </p:scale>
        <p:origin x="43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9481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802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6808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85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537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8645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57151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073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7346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65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1098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785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654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8399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8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97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9809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12/18/2023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443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PE" dirty="0" smtClean="0"/>
              <a:t>Los capibaras </a:t>
            </a:r>
            <a:endParaRPr lang="es-PE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694487"/>
          </a:xfrm>
        </p:spPr>
        <p:txBody>
          <a:bodyPr/>
          <a:lstStyle/>
          <a:p>
            <a:r>
              <a:rPr lang="es-PE" dirty="0" smtClean="0"/>
              <a:t>Alumno : Oscar </a:t>
            </a:r>
            <a:r>
              <a:rPr lang="es-PE" dirty="0"/>
              <a:t>D</a:t>
            </a:r>
            <a:r>
              <a:rPr lang="es-PE" dirty="0" smtClean="0"/>
              <a:t>uda </a:t>
            </a:r>
            <a:r>
              <a:rPr lang="es-PE" dirty="0"/>
              <a:t>G</a:t>
            </a:r>
            <a:r>
              <a:rPr lang="es-PE" dirty="0" smtClean="0"/>
              <a:t>uerrero </a:t>
            </a:r>
            <a:endParaRPr lang="es-PE" dirty="0"/>
          </a:p>
          <a:p>
            <a:r>
              <a:rPr lang="es-PE" dirty="0" smtClean="0"/>
              <a:t>Grado:6to B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47100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El </a:t>
            </a:r>
            <a:r>
              <a:rPr lang="es-PE" dirty="0" err="1" smtClean="0"/>
              <a:t>habitat</a:t>
            </a:r>
            <a:r>
              <a:rPr lang="es-PE" dirty="0" smtClean="0"/>
              <a:t> natural de los capibaras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El capibara </a:t>
            </a:r>
          </a:p>
          <a:p>
            <a:r>
              <a:rPr lang="es-PE" dirty="0" smtClean="0"/>
              <a:t>originario </a:t>
            </a:r>
            <a:r>
              <a:rPr lang="es-PE" dirty="0"/>
              <a:t>de América del Sur y se puede encontrar merodeando por los bordes de los pantanos fangosos, nadando en los estanques de las junglas y comiendo bocadillos en las praderas inundadas</a:t>
            </a:r>
          </a:p>
        </p:txBody>
      </p:sp>
    </p:spTree>
    <p:extLst>
      <p:ext uri="{BB962C8B-B14F-4D97-AF65-F5344CB8AC3E}">
        <p14:creationId xmlns:p14="http://schemas.microsoft.com/office/powerpoint/2010/main" val="2027650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Cuanto miden y cuanto pesa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/>
              <a:t>E</a:t>
            </a:r>
            <a:r>
              <a:rPr lang="es-PE" dirty="0" smtClean="0"/>
              <a:t>l </a:t>
            </a:r>
            <a:r>
              <a:rPr lang="es-PE" dirty="0"/>
              <a:t>capibara tiene por lo común de 1 a 1.5 m. de longitud, 0.5 a 0.65 m de altura a la cruz y 50 kg o más de peso adulto.</a:t>
            </a:r>
          </a:p>
        </p:txBody>
      </p:sp>
    </p:spTree>
    <p:extLst>
      <p:ext uri="{BB962C8B-B14F-4D97-AF65-F5344CB8AC3E}">
        <p14:creationId xmlns:p14="http://schemas.microsoft.com/office/powerpoint/2010/main" val="3254190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Resumen del capibara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PE" dirty="0"/>
              <a:t>Es el roedor más grande que existe, ya que llega a medir más de medio metro de altura y pesar hasta 65 </a:t>
            </a:r>
            <a:r>
              <a:rPr lang="es-PE" dirty="0" err="1" smtClean="0"/>
              <a:t>kg.Vive</a:t>
            </a:r>
            <a:r>
              <a:rPr lang="es-PE" dirty="0" smtClean="0"/>
              <a:t> </a:t>
            </a:r>
            <a:r>
              <a:rPr lang="es-PE" dirty="0"/>
              <a:t>en las orillas de los pantanos, lagos y ríos tropicales de buena parte de Sudamérica. Perfectamente adaptado a la vida acuática</a:t>
            </a:r>
          </a:p>
        </p:txBody>
      </p:sp>
    </p:spTree>
    <p:extLst>
      <p:ext uri="{BB962C8B-B14F-4D97-AF65-F5344CB8AC3E}">
        <p14:creationId xmlns:p14="http://schemas.microsoft.com/office/powerpoint/2010/main" val="557527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Que comen los capibara </a:t>
            </a:r>
            <a:endParaRPr lang="es-PE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E" dirty="0" smtClean="0"/>
              <a:t>SS</a:t>
            </a:r>
          </a:p>
          <a:p>
            <a:r>
              <a:rPr lang="es-PE" dirty="0" err="1" smtClean="0"/>
              <a:t>on</a:t>
            </a:r>
            <a:r>
              <a:rPr lang="es-PE" dirty="0" smtClean="0"/>
              <a:t> </a:t>
            </a:r>
            <a:r>
              <a:rPr lang="es-PE" dirty="0"/>
              <a:t>herbívoros, comen hierbas palustres, gramíneas y hiervas ribereñas. Se alimenta principalmente durante el atardecer y la noche.</a:t>
            </a:r>
          </a:p>
        </p:txBody>
      </p:sp>
    </p:spTree>
    <p:extLst>
      <p:ext uri="{BB962C8B-B14F-4D97-AF65-F5344CB8AC3E}">
        <p14:creationId xmlns:p14="http://schemas.microsoft.com/office/powerpoint/2010/main" val="1669225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dirty="0" smtClean="0"/>
              <a:t>Gracias</a:t>
            </a:r>
            <a:endParaRPr lang="es-PE" dirty="0"/>
          </a:p>
        </p:txBody>
      </p:sp>
      <p:pic>
        <p:nvPicPr>
          <p:cNvPr id="6" name="Marcador de conteni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02" y="2557463"/>
            <a:ext cx="1865396" cy="3317875"/>
          </a:xfrm>
        </p:spPr>
      </p:pic>
    </p:spTree>
    <p:extLst>
      <p:ext uri="{BB962C8B-B14F-4D97-AF65-F5344CB8AC3E}">
        <p14:creationId xmlns:p14="http://schemas.microsoft.com/office/powerpoint/2010/main" val="523228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24</TotalTime>
  <Words>121</Words>
  <Application>Microsoft Office PowerPoint</Application>
  <PresentationFormat>Panorámica</PresentationFormat>
  <Paragraphs>14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Garamond</vt:lpstr>
      <vt:lpstr>Orgánico</vt:lpstr>
      <vt:lpstr>Los capibaras </vt:lpstr>
      <vt:lpstr>El habitat natural de los capibaras </vt:lpstr>
      <vt:lpstr>Cuanto miden y cuanto pesa </vt:lpstr>
      <vt:lpstr>Resumen del capibara </vt:lpstr>
      <vt:lpstr>Que comen los capibara </vt:lpstr>
      <vt:lpstr>Gracias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capibaras</dc:title>
  <dc:creator>chilpo7@hotmail.com</dc:creator>
  <cp:lastModifiedBy>chilpo7@hotmail.com</cp:lastModifiedBy>
  <cp:revision>3</cp:revision>
  <dcterms:created xsi:type="dcterms:W3CDTF">2023-12-13T18:43:11Z</dcterms:created>
  <dcterms:modified xsi:type="dcterms:W3CDTF">2023-12-18T21:59:58Z</dcterms:modified>
</cp:coreProperties>
</file>