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9" r:id="rId1"/>
  </p:sldMasterIdLst>
  <p:sldIdLst>
    <p:sldId id="256" r:id="rId2"/>
    <p:sldId id="258" r:id="rId3"/>
    <p:sldId id="260" r:id="rId4"/>
    <p:sldId id="259" r:id="rId5"/>
    <p:sldId id="257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5" autoAdjust="0"/>
    <p:restoredTop sz="94660"/>
  </p:normalViewPr>
  <p:slideViewPr>
    <p:cSldViewPr snapToGrid="0">
      <p:cViewPr varScale="1">
        <p:scale>
          <a:sx n="78" d="100"/>
          <a:sy n="78" d="100"/>
        </p:scale>
        <p:origin x="2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2373-8230-4A77-9239-CD7A79D9DFCC}" type="datetimeFigureOut">
              <a:rPr lang="es-PE" smtClean="0"/>
              <a:t>5/11/2022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DD2C98B1-0517-4DE9-B102-85EE16A88C1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55708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2373-8230-4A77-9239-CD7A79D9DFCC}" type="datetimeFigureOut">
              <a:rPr lang="es-PE" smtClean="0"/>
              <a:t>5/11/2022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DD2C98B1-0517-4DE9-B102-85EE16A88C1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71919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2373-8230-4A77-9239-CD7A79D9DFCC}" type="datetimeFigureOut">
              <a:rPr lang="es-PE" smtClean="0"/>
              <a:t>5/11/2022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DD2C98B1-0517-4DE9-B102-85EE16A88C1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55168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2373-8230-4A77-9239-CD7A79D9DFCC}" type="datetimeFigureOut">
              <a:rPr lang="es-PE" smtClean="0"/>
              <a:t>5/11/2022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D2C98B1-0517-4DE9-B102-85EE16A88C17}" type="slidenum">
              <a:rPr lang="es-PE" smtClean="0"/>
              <a:t>‹Nº›</a:t>
            </a:fld>
            <a:endParaRPr lang="es-PE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9538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2373-8230-4A77-9239-CD7A79D9DFCC}" type="datetimeFigureOut">
              <a:rPr lang="es-PE" smtClean="0"/>
              <a:t>5/11/2022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D2C98B1-0517-4DE9-B102-85EE16A88C1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823608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2373-8230-4A77-9239-CD7A79D9DFCC}" type="datetimeFigureOut">
              <a:rPr lang="es-PE" smtClean="0"/>
              <a:t>5/11/2022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98B1-0517-4DE9-B102-85EE16A88C1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427703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2373-8230-4A77-9239-CD7A79D9DFCC}" type="datetimeFigureOut">
              <a:rPr lang="es-PE" smtClean="0"/>
              <a:t>5/11/2022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98B1-0517-4DE9-B102-85EE16A88C1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687780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2373-8230-4A77-9239-CD7A79D9DFCC}" type="datetimeFigureOut">
              <a:rPr lang="es-PE" smtClean="0"/>
              <a:t>5/11/2022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98B1-0517-4DE9-B102-85EE16A88C1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933288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3E4C2373-8230-4A77-9239-CD7A79D9DFCC}" type="datetimeFigureOut">
              <a:rPr lang="es-PE" smtClean="0"/>
              <a:t>5/11/2022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DD2C98B1-0517-4DE9-B102-85EE16A88C1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66365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2373-8230-4A77-9239-CD7A79D9DFCC}" type="datetimeFigureOut">
              <a:rPr lang="es-PE" smtClean="0"/>
              <a:t>5/11/2022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98B1-0517-4DE9-B102-85EE16A88C1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68892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2373-8230-4A77-9239-CD7A79D9DFCC}" type="datetimeFigureOut">
              <a:rPr lang="es-PE" smtClean="0"/>
              <a:t>5/11/2022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DD2C98B1-0517-4DE9-B102-85EE16A88C1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6572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2373-8230-4A77-9239-CD7A79D9DFCC}" type="datetimeFigureOut">
              <a:rPr lang="es-PE" smtClean="0"/>
              <a:t>5/11/2022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98B1-0517-4DE9-B102-85EE16A88C1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92232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2373-8230-4A77-9239-CD7A79D9DFCC}" type="datetimeFigureOut">
              <a:rPr lang="es-PE" smtClean="0"/>
              <a:t>5/11/2022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98B1-0517-4DE9-B102-85EE16A88C1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72263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2373-8230-4A77-9239-CD7A79D9DFCC}" type="datetimeFigureOut">
              <a:rPr lang="es-PE" smtClean="0"/>
              <a:t>5/11/2022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98B1-0517-4DE9-B102-85EE16A88C1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04463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2373-8230-4A77-9239-CD7A79D9DFCC}" type="datetimeFigureOut">
              <a:rPr lang="es-PE" smtClean="0"/>
              <a:t>5/11/2022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98B1-0517-4DE9-B102-85EE16A88C1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95890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2373-8230-4A77-9239-CD7A79D9DFCC}" type="datetimeFigureOut">
              <a:rPr lang="es-PE" smtClean="0"/>
              <a:t>5/11/2022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98B1-0517-4DE9-B102-85EE16A88C1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58800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2373-8230-4A77-9239-CD7A79D9DFCC}" type="datetimeFigureOut">
              <a:rPr lang="es-PE" smtClean="0"/>
              <a:t>5/11/2022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98B1-0517-4DE9-B102-85EE16A88C1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84566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C2373-8230-4A77-9239-CD7A79D9DFCC}" type="datetimeFigureOut">
              <a:rPr lang="es-PE" smtClean="0"/>
              <a:t>5/11/2022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C98B1-0517-4DE9-B102-85EE16A88C1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490254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10" r:id="rId1"/>
    <p:sldLayoutId id="2147484211" r:id="rId2"/>
    <p:sldLayoutId id="2147484212" r:id="rId3"/>
    <p:sldLayoutId id="2147484213" r:id="rId4"/>
    <p:sldLayoutId id="2147484214" r:id="rId5"/>
    <p:sldLayoutId id="2147484215" r:id="rId6"/>
    <p:sldLayoutId id="2147484216" r:id="rId7"/>
    <p:sldLayoutId id="2147484217" r:id="rId8"/>
    <p:sldLayoutId id="2147484218" r:id="rId9"/>
    <p:sldLayoutId id="2147484219" r:id="rId10"/>
    <p:sldLayoutId id="2147484220" r:id="rId11"/>
    <p:sldLayoutId id="2147484221" r:id="rId12"/>
    <p:sldLayoutId id="2147484222" r:id="rId13"/>
    <p:sldLayoutId id="2147484223" r:id="rId14"/>
    <p:sldLayoutId id="2147484224" r:id="rId15"/>
    <p:sldLayoutId id="2147484225" r:id="rId16"/>
    <p:sldLayoutId id="2147484226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E540A4AD-6F83-4127-BF95-31656FA6421A}"/>
              </a:ext>
            </a:extLst>
          </p:cNvPr>
          <p:cNvSpPr txBox="1"/>
          <p:nvPr/>
        </p:nvSpPr>
        <p:spPr>
          <a:xfrm>
            <a:off x="448962" y="4402563"/>
            <a:ext cx="1129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>
                <a:solidFill>
                  <a:schemeClr val="bg1"/>
                </a:solidFill>
              </a:rPr>
              <a:t>Integrantes:</a:t>
            </a:r>
          </a:p>
        </p:txBody>
      </p:sp>
      <p:grpSp>
        <p:nvGrpSpPr>
          <p:cNvPr id="12" name="Grupo 11">
            <a:extLst>
              <a:ext uri="{FF2B5EF4-FFF2-40B4-BE49-F238E27FC236}">
                <a16:creationId xmlns:a16="http://schemas.microsoft.com/office/drawing/2014/main" id="{385B2AB6-620B-EA7F-8B57-CB7442FA85AD}"/>
              </a:ext>
            </a:extLst>
          </p:cNvPr>
          <p:cNvGrpSpPr/>
          <p:nvPr/>
        </p:nvGrpSpPr>
        <p:grpSpPr>
          <a:xfrm>
            <a:off x="-35998" y="1264"/>
            <a:ext cx="12290434" cy="6861544"/>
            <a:chOff x="2325129" y="749192"/>
            <a:chExt cx="12266107" cy="6861544"/>
          </a:xfrm>
        </p:grpSpPr>
        <p:pic>
          <p:nvPicPr>
            <p:cNvPr id="1032" name="Picture 8" descr="Museo Huaca Rajada – Sipán conmemora doce años, con exposición temporal del  hallazgo de una cámara funeraria inca - Noticias - Proyecto Especial  Naylamp - Lambayeque - Gobierno del Perú">
              <a:extLst>
                <a:ext uri="{FF2B5EF4-FFF2-40B4-BE49-F238E27FC236}">
                  <a16:creationId xmlns:a16="http://schemas.microsoft.com/office/drawing/2014/main" id="{83898E28-6FC3-A651-F7BA-0C41B840D9D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25129" y="749192"/>
              <a:ext cx="12266107" cy="68615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1187C858-2B93-4D06-0A9F-162093E63FF3}"/>
                </a:ext>
              </a:extLst>
            </p:cNvPr>
            <p:cNvSpPr txBox="1"/>
            <p:nvPr/>
          </p:nvSpPr>
          <p:spPr>
            <a:xfrm>
              <a:off x="8102364" y="5332260"/>
              <a:ext cx="37523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dirty="0">
                  <a:solidFill>
                    <a:schemeClr val="bg1"/>
                  </a:solidFill>
                </a:rPr>
                <a:t>, Álvaro Loayza Días </a:t>
              </a:r>
            </a:p>
          </p:txBody>
        </p:sp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84E6E3F0-D96D-EBB0-F5CE-CBBA57795619}"/>
                </a:ext>
              </a:extLst>
            </p:cNvPr>
            <p:cNvSpPr txBox="1"/>
            <p:nvPr/>
          </p:nvSpPr>
          <p:spPr>
            <a:xfrm>
              <a:off x="4843768" y="5335157"/>
              <a:ext cx="37523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dirty="0">
                  <a:solidFill>
                    <a:schemeClr val="bg1"/>
                  </a:solidFill>
                </a:rPr>
                <a:t>, Juan Pablo Fernández Portugal</a:t>
              </a:r>
            </a:p>
          </p:txBody>
        </p:sp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D3E79364-AD8E-B30B-5FF6-EC7686AE88F3}"/>
                </a:ext>
              </a:extLst>
            </p:cNvPr>
            <p:cNvSpPr txBox="1"/>
            <p:nvPr/>
          </p:nvSpPr>
          <p:spPr>
            <a:xfrm>
              <a:off x="2820779" y="5288560"/>
              <a:ext cx="37523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dirty="0">
                  <a:solidFill>
                    <a:schemeClr val="bg1"/>
                  </a:solidFill>
                </a:rPr>
                <a:t>Rafael Dávila Solano </a:t>
              </a:r>
            </a:p>
          </p:txBody>
        </p:sp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C9645A8E-7E06-2061-89ED-3957053E32B3}"/>
                </a:ext>
              </a:extLst>
            </p:cNvPr>
            <p:cNvSpPr txBox="1"/>
            <p:nvPr/>
          </p:nvSpPr>
          <p:spPr>
            <a:xfrm>
              <a:off x="10233725" y="5348282"/>
              <a:ext cx="37523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dirty="0">
                  <a:solidFill>
                    <a:schemeClr val="bg1"/>
                  </a:solidFill>
                </a:rPr>
                <a:t>y Sebastián </a:t>
              </a:r>
              <a:r>
                <a:rPr lang="es-PE" dirty="0" err="1">
                  <a:solidFill>
                    <a:schemeClr val="bg1"/>
                  </a:solidFill>
                </a:rPr>
                <a:t>Servigón</a:t>
              </a:r>
              <a:r>
                <a:rPr lang="es-PE" dirty="0">
                  <a:solidFill>
                    <a:schemeClr val="bg1"/>
                  </a:solidFill>
                </a:rPr>
                <a:t> Mundaca </a:t>
              </a:r>
            </a:p>
          </p:txBody>
        </p:sp>
      </p:grpSp>
      <p:pic>
        <p:nvPicPr>
          <p:cNvPr id="1028" name="Picture 4">
            <a:extLst>
              <a:ext uri="{FF2B5EF4-FFF2-40B4-BE49-F238E27FC236}">
                <a16:creationId xmlns:a16="http://schemas.microsoft.com/office/drawing/2014/main" id="{2244D031-3B5D-6EA6-2CE5-810388AECA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583" b="97750" l="5469" r="93750">
                        <a14:foregroundMark x1="19661" y1="44833" x2="15365" y2="44333"/>
                        <a14:foregroundMark x1="15365" y1="44333" x2="10807" y2="36583"/>
                        <a14:foregroundMark x1="10807" y1="36583" x2="10547" y2="27500"/>
                        <a14:foregroundMark x1="10547" y1="27500" x2="24479" y2="38583"/>
                        <a14:foregroundMark x1="16536" y1="26833" x2="40234" y2="40917"/>
                        <a14:foregroundMark x1="40234" y1="40917" x2="40234" y2="40917"/>
                        <a14:foregroundMark x1="29427" y1="24250" x2="47526" y2="35833"/>
                        <a14:foregroundMark x1="43099" y1="39000" x2="30469" y2="48167"/>
                        <a14:foregroundMark x1="30469" y1="48167" x2="36849" y2="42833"/>
                        <a14:foregroundMark x1="36849" y1="42833" x2="16146" y2="56167"/>
                        <a14:foregroundMark x1="16146" y1="56167" x2="52734" y2="52083"/>
                        <a14:foregroundMark x1="52734" y1="52083" x2="58594" y2="54250"/>
                        <a14:foregroundMark x1="58594" y1="54250" x2="33984" y2="55667"/>
                        <a14:foregroundMark x1="33984" y1="55667" x2="50781" y2="59667"/>
                        <a14:foregroundMark x1="50781" y1="59667" x2="49740" y2="49000"/>
                        <a14:foregroundMark x1="49740" y1="49000" x2="67448" y2="68667"/>
                        <a14:foregroundMark x1="67448" y1="68667" x2="65755" y2="66083"/>
                        <a14:foregroundMark x1="45833" y1="54500" x2="28255" y2="48917"/>
                        <a14:foregroundMark x1="28255" y1="48917" x2="40755" y2="74750"/>
                        <a14:foregroundMark x1="40755" y1="74750" x2="47005" y2="73167"/>
                        <a14:foregroundMark x1="47005" y1="73167" x2="48047" y2="65417"/>
                        <a14:foregroundMark x1="48047" y1="65417" x2="55339" y2="73167"/>
                        <a14:foregroundMark x1="55339" y1="73167" x2="52865" y2="75333"/>
                        <a14:foregroundMark x1="19401" y1="49583" x2="25521" y2="23000"/>
                        <a14:foregroundMark x1="25521" y1="23000" x2="30859" y2="26083"/>
                        <a14:foregroundMark x1="30859" y1="26083" x2="60417" y2="22667"/>
                        <a14:foregroundMark x1="44531" y1="36583" x2="50260" y2="40583"/>
                        <a14:foregroundMark x1="50260" y1="40583" x2="41406" y2="31500"/>
                        <a14:foregroundMark x1="64844" y1="40750" x2="79427" y2="42500"/>
                        <a14:foregroundMark x1="58854" y1="70000" x2="49349" y2="76083"/>
                        <a14:foregroundMark x1="49349" y1="76083" x2="49349" y2="76083"/>
                        <a14:foregroundMark x1="49870" y1="78083" x2="52865" y2="81583"/>
                        <a14:foregroundMark x1="54948" y1="74167" x2="52604" y2="84167"/>
                        <a14:foregroundMark x1="52604" y1="84167" x2="52604" y2="84167"/>
                        <a14:foregroundMark x1="68620" y1="40583" x2="79297" y2="34583"/>
                        <a14:foregroundMark x1="79297" y1="34583" x2="85938" y2="34417"/>
                        <a14:foregroundMark x1="91406" y1="27000" x2="91667" y2="36583"/>
                        <a14:foregroundMark x1="92578" y1="30333" x2="92448" y2="41167"/>
                        <a14:foregroundMark x1="41667" y1="58583" x2="40755" y2="63917"/>
                        <a14:foregroundMark x1="49089" y1="84167" x2="47917" y2="84167"/>
                        <a14:foregroundMark x1="89193" y1="67083" x2="89193" y2="67083"/>
                        <a14:foregroundMark x1="93359" y1="58250" x2="93359" y2="58250"/>
                        <a14:foregroundMark x1="93359" y1="51583" x2="93490" y2="45250"/>
                        <a14:foregroundMark x1="91016" y1="63333" x2="86849" y2="70083"/>
                        <a14:foregroundMark x1="86849" y1="70083" x2="73958" y2="79333"/>
                        <a14:foregroundMark x1="73958" y1="79333" x2="73047" y2="79417"/>
                        <a14:foregroundMark x1="93490" y1="34833" x2="93750" y2="20833"/>
                        <a14:foregroundMark x1="93750" y1="20833" x2="74740" y2="16417"/>
                        <a14:foregroundMark x1="93490" y1="21083" x2="88151" y2="14250"/>
                        <a14:foregroundMark x1="88151" y1="14250" x2="81771" y2="15250"/>
                        <a14:foregroundMark x1="82552" y1="15417" x2="67057" y2="15917"/>
                        <a14:foregroundMark x1="67057" y1="15917" x2="72135" y2="16000"/>
                        <a14:foregroundMark x1="72135" y1="16000" x2="72135" y2="15583"/>
                        <a14:foregroundMark x1="70052" y1="15417" x2="5859" y2="15667"/>
                        <a14:foregroundMark x1="5859" y1="15667" x2="5469" y2="48667"/>
                        <a14:foregroundMark x1="5469" y1="48667" x2="11198" y2="70000"/>
                        <a14:foregroundMark x1="11198" y1="70000" x2="47135" y2="85167"/>
                        <a14:foregroundMark x1="58073" y1="70583" x2="52734" y2="65167"/>
                        <a14:foregroundMark x1="52734" y1="65167" x2="39193" y2="65833"/>
                        <a14:foregroundMark x1="39193" y1="65833" x2="40365" y2="50833"/>
                        <a14:foregroundMark x1="40365" y1="50833" x2="40625" y2="56083"/>
                        <a14:foregroundMark x1="45703" y1="67250" x2="79557" y2="68500"/>
                        <a14:foregroundMark x1="79557" y1="68500" x2="80859" y2="62917"/>
                        <a14:foregroundMark x1="56250" y1="59583" x2="49870" y2="82750"/>
                        <a14:foregroundMark x1="46354" y1="66250" x2="46094" y2="84500"/>
                        <a14:foregroundMark x1="46875" y1="58833" x2="47786" y2="83583"/>
                        <a14:foregroundMark x1="5990" y1="91417" x2="16146" y2="92750"/>
                        <a14:foregroundMark x1="7813" y1="89417" x2="7813" y2="89417"/>
                        <a14:foregroundMark x1="84115" y1="87500" x2="83594" y2="87500"/>
                        <a14:foregroundMark x1="82552" y1="87500" x2="82552" y2="87500"/>
                        <a14:foregroundMark x1="86068" y1="89417" x2="86589" y2="88667"/>
                        <a14:foregroundMark x1="88542" y1="88500" x2="88542" y2="88500"/>
                        <a14:foregroundMark x1="85938" y1="94000" x2="85938" y2="94000"/>
                        <a14:foregroundMark x1="85547" y1="92583" x2="85547" y2="92583"/>
                        <a14:foregroundMark x1="84766" y1="96917" x2="84766" y2="96917"/>
                        <a14:foregroundMark x1="89323" y1="91833" x2="89323" y2="91833"/>
                        <a14:foregroundMark x1="89193" y1="91000" x2="87370" y2="89833"/>
                        <a14:foregroundMark x1="88411" y1="93167" x2="84115" y2="89083"/>
                        <a14:foregroundMark x1="84115" y1="89083" x2="79688" y2="89417"/>
                        <a14:foregroundMark x1="79688" y1="89417" x2="79036" y2="88667"/>
                        <a14:foregroundMark x1="80208" y1="88667" x2="79297" y2="88667"/>
                        <a14:foregroundMark x1="80990" y1="89417" x2="78906" y2="87917"/>
                        <a14:foregroundMark x1="79297" y1="87500" x2="81771" y2="86500"/>
                        <a14:foregroundMark x1="80469" y1="86917" x2="79167" y2="86500"/>
                        <a14:foregroundMark x1="80078" y1="86667" x2="81771" y2="86667"/>
                        <a14:foregroundMark x1="87891" y1="95917" x2="88802" y2="93417"/>
                        <a14:foregroundMark x1="82031" y1="97500" x2="35286" y2="93167"/>
                        <a14:foregroundMark x1="35286" y1="93167" x2="17708" y2="97750"/>
                        <a14:foregroundMark x1="17708" y1="97750" x2="10938" y2="95750"/>
                        <a14:foregroundMark x1="10938" y1="91417" x2="10677" y2="93583"/>
                        <a14:foregroundMark x1="10547" y1="90667" x2="10807" y2="91417"/>
                        <a14:foregroundMark x1="10417" y1="91250" x2="11589" y2="90000"/>
                        <a14:foregroundMark x1="23958" y1="97333" x2="46615" y2="91750"/>
                        <a14:foregroundMark x1="46615" y1="91750" x2="53776" y2="93333"/>
                        <a14:foregroundMark x1="53776" y1="93333" x2="54948" y2="93167"/>
                        <a14:foregroundMark x1="54297" y1="92000" x2="54297" y2="92000"/>
                        <a14:foregroundMark x1="8203" y1="4583" x2="8203" y2="4583"/>
                        <a14:foregroundMark x1="91797" y1="90417" x2="91797" y2="9041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7" y="172992"/>
            <a:ext cx="1603317" cy="2172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3E4812BF-3A6F-26F1-A2BB-ADA3CDDE9BBC}"/>
              </a:ext>
            </a:extLst>
          </p:cNvPr>
          <p:cNvSpPr txBox="1"/>
          <p:nvPr/>
        </p:nvSpPr>
        <p:spPr>
          <a:xfrm>
            <a:off x="172995" y="2875002"/>
            <a:ext cx="8563232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PE" sz="6600" dirty="0">
                <a:solidFill>
                  <a:schemeClr val="bg1"/>
                </a:solidFill>
              </a:rPr>
              <a:t>Viaje de estudios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B3E45EE7-0BFE-5675-5E09-F971B90C0210}"/>
              </a:ext>
            </a:extLst>
          </p:cNvPr>
          <p:cNvSpPr txBox="1"/>
          <p:nvPr/>
        </p:nvSpPr>
        <p:spPr>
          <a:xfrm>
            <a:off x="448962" y="4074052"/>
            <a:ext cx="63572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dirty="0">
                <a:solidFill>
                  <a:schemeClr val="bg1"/>
                </a:solidFill>
              </a:rPr>
              <a:t>Integrantes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7B465FC6-7245-3FB4-368B-88890ACFC725}"/>
              </a:ext>
            </a:extLst>
          </p:cNvPr>
          <p:cNvSpPr txBox="1"/>
          <p:nvPr/>
        </p:nvSpPr>
        <p:spPr>
          <a:xfrm>
            <a:off x="460635" y="5032943"/>
            <a:ext cx="63572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dirty="0">
                <a:solidFill>
                  <a:schemeClr val="bg1"/>
                </a:solidFill>
              </a:rPr>
              <a:t>Grado: 5 “A”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3921C1C1-E315-4B79-1D19-DA8666BFD8A8}"/>
              </a:ext>
            </a:extLst>
          </p:cNvPr>
          <p:cNvSpPr txBox="1"/>
          <p:nvPr/>
        </p:nvSpPr>
        <p:spPr>
          <a:xfrm>
            <a:off x="448962" y="5478657"/>
            <a:ext cx="63572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dirty="0">
                <a:solidFill>
                  <a:schemeClr val="bg1"/>
                </a:solidFill>
              </a:rPr>
              <a:t>Área: Personal Social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FD5E862-9317-A87D-DB3B-6CC0D33DDFC9}"/>
              </a:ext>
            </a:extLst>
          </p:cNvPr>
          <p:cNvSpPr txBox="1"/>
          <p:nvPr/>
        </p:nvSpPr>
        <p:spPr>
          <a:xfrm>
            <a:off x="460635" y="5924371"/>
            <a:ext cx="63572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dirty="0">
                <a:solidFill>
                  <a:schemeClr val="bg1"/>
                </a:solidFill>
              </a:rPr>
              <a:t>Fecha: 9/11/22</a:t>
            </a:r>
          </a:p>
        </p:txBody>
      </p:sp>
    </p:spTree>
    <p:extLst>
      <p:ext uri="{BB962C8B-B14F-4D97-AF65-F5344CB8AC3E}">
        <p14:creationId xmlns:p14="http://schemas.microsoft.com/office/powerpoint/2010/main" val="3876952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A881EE-9319-ADDF-0815-FA07D6649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Índice: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A4B03CDC-F585-554F-E26A-DCD69D4FF8EE}"/>
              </a:ext>
            </a:extLst>
          </p:cNvPr>
          <p:cNvSpPr txBox="1"/>
          <p:nvPr/>
        </p:nvSpPr>
        <p:spPr>
          <a:xfrm>
            <a:off x="680321" y="2369748"/>
            <a:ext cx="3752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dirty="0"/>
              <a:t>Visita al Museo de Sipán.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891FEFD-D76B-64A2-38ED-78C8B2A6AAEF}"/>
              </a:ext>
            </a:extLst>
          </p:cNvPr>
          <p:cNvSpPr txBox="1"/>
          <p:nvPr/>
        </p:nvSpPr>
        <p:spPr>
          <a:xfrm>
            <a:off x="680321" y="2739080"/>
            <a:ext cx="4843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dirty="0"/>
              <a:t>Complejo arqueológico de Huaca Rajada.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55359DE-BA5D-C98D-4E04-2F058D621E18}"/>
              </a:ext>
            </a:extLst>
          </p:cNvPr>
          <p:cNvSpPr txBox="1"/>
          <p:nvPr/>
        </p:nvSpPr>
        <p:spPr>
          <a:xfrm>
            <a:off x="680321" y="3584954"/>
            <a:ext cx="4843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dirty="0"/>
              <a:t>Hechos anecdóticos.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5412711-75CF-F868-D5A6-35C5B23CFD2F}"/>
              </a:ext>
            </a:extLst>
          </p:cNvPr>
          <p:cNvSpPr txBox="1"/>
          <p:nvPr/>
        </p:nvSpPr>
        <p:spPr>
          <a:xfrm>
            <a:off x="705035" y="3159271"/>
            <a:ext cx="4843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Caballo de paso en Casa Sipán.</a:t>
            </a:r>
            <a:endParaRPr lang="es-PE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2A0DE555-EDE1-1FD8-D4BA-1D4D0D7B477E}"/>
              </a:ext>
            </a:extLst>
          </p:cNvPr>
          <p:cNvSpPr txBox="1"/>
          <p:nvPr/>
        </p:nvSpPr>
        <p:spPr>
          <a:xfrm>
            <a:off x="644102" y="4010637"/>
            <a:ext cx="4843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dirty="0"/>
              <a:t>Collage.</a:t>
            </a:r>
          </a:p>
        </p:txBody>
      </p:sp>
    </p:spTree>
    <p:extLst>
      <p:ext uri="{BB962C8B-B14F-4D97-AF65-F5344CB8AC3E}">
        <p14:creationId xmlns:p14="http://schemas.microsoft.com/office/powerpoint/2010/main" val="4044157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A881EE-9319-ADDF-0815-FA07D6649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Complejo arqueológico de Huaca Rajada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391946F-E65D-2F90-9412-CC6F99022437}"/>
              </a:ext>
            </a:extLst>
          </p:cNvPr>
          <p:cNvSpPr txBox="1"/>
          <p:nvPr/>
        </p:nvSpPr>
        <p:spPr>
          <a:xfrm>
            <a:off x="543697" y="2236573"/>
            <a:ext cx="5362833" cy="230832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PE" dirty="0"/>
              <a:t>Imagen del guardián que vimos antes del sacerdote.</a:t>
            </a:r>
            <a:br>
              <a:rPr lang="es-PE" dirty="0"/>
            </a:br>
            <a:br>
              <a:rPr lang="es-PE" dirty="0"/>
            </a:br>
            <a:br>
              <a:rPr lang="es-PE" dirty="0"/>
            </a:br>
            <a:br>
              <a:rPr lang="es-PE" dirty="0"/>
            </a:br>
            <a:br>
              <a:rPr lang="es-PE" dirty="0"/>
            </a:br>
            <a:br>
              <a:rPr lang="es-PE" dirty="0"/>
            </a:br>
            <a:endParaRPr lang="es-PE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9AD6BA5-10D2-6D0A-DDD2-5D340FF8F08B}"/>
              </a:ext>
            </a:extLst>
          </p:cNvPr>
          <p:cNvSpPr txBox="1"/>
          <p:nvPr/>
        </p:nvSpPr>
        <p:spPr>
          <a:xfrm>
            <a:off x="6285472" y="2236573"/>
            <a:ext cx="5362833" cy="230832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PE" dirty="0"/>
              <a:t>Imagen sobre el viejo del señor de Sipán.</a:t>
            </a:r>
          </a:p>
          <a:p>
            <a:br>
              <a:rPr lang="es-PE" dirty="0"/>
            </a:br>
            <a:br>
              <a:rPr lang="es-PE" dirty="0"/>
            </a:br>
            <a:br>
              <a:rPr lang="es-PE" dirty="0"/>
            </a:br>
            <a:br>
              <a:rPr lang="es-PE" dirty="0"/>
            </a:br>
            <a:br>
              <a:rPr lang="es-PE" dirty="0"/>
            </a:br>
            <a:br>
              <a:rPr lang="es-PE" dirty="0"/>
            </a:br>
            <a:endParaRPr lang="es-PE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D2196C8-8F47-234E-28E0-ACF5655E7CED}"/>
              </a:ext>
            </a:extLst>
          </p:cNvPr>
          <p:cNvSpPr txBox="1"/>
          <p:nvPr/>
        </p:nvSpPr>
        <p:spPr>
          <a:xfrm>
            <a:off x="543696" y="4749114"/>
            <a:ext cx="5362833" cy="175432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PE" dirty="0"/>
              <a:t>Información detallada sobre el guardián.</a:t>
            </a:r>
          </a:p>
          <a:p>
            <a:br>
              <a:rPr lang="es-PE" dirty="0"/>
            </a:br>
            <a:br>
              <a:rPr lang="es-PE" dirty="0"/>
            </a:br>
            <a:br>
              <a:rPr lang="es-PE" dirty="0"/>
            </a:br>
            <a:br>
              <a:rPr lang="es-PE" dirty="0"/>
            </a:br>
            <a:endParaRPr lang="es-PE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BFB1511C-6D52-B7C8-D5A5-1B9DE4325B9D}"/>
              </a:ext>
            </a:extLst>
          </p:cNvPr>
          <p:cNvSpPr txBox="1"/>
          <p:nvPr/>
        </p:nvSpPr>
        <p:spPr>
          <a:xfrm>
            <a:off x="6285471" y="4729002"/>
            <a:ext cx="5362833" cy="175432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PE" dirty="0"/>
              <a:t>Información detallada sobre el viejo señor de Sipán.</a:t>
            </a:r>
          </a:p>
          <a:p>
            <a:br>
              <a:rPr lang="es-PE" dirty="0"/>
            </a:br>
            <a:br>
              <a:rPr lang="es-PE" dirty="0"/>
            </a:br>
            <a:br>
              <a:rPr lang="es-PE" dirty="0"/>
            </a:b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727839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A881EE-9319-ADDF-0815-FA07D6649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Caballo de paso en Casa Sipán</a:t>
            </a:r>
            <a:endParaRPr lang="es-PE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554F207-0367-7E31-DA3D-98FCC7193D41}"/>
              </a:ext>
            </a:extLst>
          </p:cNvPr>
          <p:cNvSpPr txBox="1"/>
          <p:nvPr/>
        </p:nvSpPr>
        <p:spPr>
          <a:xfrm>
            <a:off x="543697" y="2236573"/>
            <a:ext cx="5362833" cy="230832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PE" dirty="0"/>
              <a:t>Imagen sobre lo que nos dijo Mariano sobre como controlar a un caballo</a:t>
            </a:r>
          </a:p>
          <a:p>
            <a:endParaRPr lang="es-PE" dirty="0"/>
          </a:p>
          <a:p>
            <a:br>
              <a:rPr lang="es-PE" dirty="0"/>
            </a:br>
            <a:br>
              <a:rPr lang="es-PE" dirty="0"/>
            </a:br>
            <a:br>
              <a:rPr lang="es-PE" dirty="0"/>
            </a:br>
            <a:br>
              <a:rPr lang="es-PE" dirty="0"/>
            </a:br>
            <a:endParaRPr lang="es-PE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88AD235-AB0F-39CE-B479-FF79655AE541}"/>
              </a:ext>
            </a:extLst>
          </p:cNvPr>
          <p:cNvSpPr txBox="1"/>
          <p:nvPr/>
        </p:nvSpPr>
        <p:spPr>
          <a:xfrm>
            <a:off x="6285472" y="2236573"/>
            <a:ext cx="5362833" cy="230832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PE" dirty="0"/>
              <a:t>Imagen sobre el baile del caballo</a:t>
            </a:r>
          </a:p>
          <a:p>
            <a:br>
              <a:rPr lang="es-PE" dirty="0"/>
            </a:br>
            <a:br>
              <a:rPr lang="es-PE" dirty="0"/>
            </a:br>
            <a:br>
              <a:rPr lang="es-PE" dirty="0"/>
            </a:br>
            <a:br>
              <a:rPr lang="es-PE" dirty="0"/>
            </a:br>
            <a:br>
              <a:rPr lang="es-PE" dirty="0"/>
            </a:br>
            <a:br>
              <a:rPr lang="es-PE" dirty="0"/>
            </a:br>
            <a:endParaRPr lang="es-PE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D8E66F0-D21B-0B8D-E37F-3FC9BCCEE45E}"/>
              </a:ext>
            </a:extLst>
          </p:cNvPr>
          <p:cNvSpPr txBox="1"/>
          <p:nvPr/>
        </p:nvSpPr>
        <p:spPr>
          <a:xfrm>
            <a:off x="543696" y="4749114"/>
            <a:ext cx="5362833" cy="175432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PE" dirty="0"/>
              <a:t>Información detallada sobre lo que nos dijo Mariano.</a:t>
            </a:r>
            <a:br>
              <a:rPr lang="es-PE" dirty="0"/>
            </a:br>
            <a:br>
              <a:rPr lang="es-PE" dirty="0"/>
            </a:br>
            <a:br>
              <a:rPr lang="es-PE" dirty="0"/>
            </a:br>
            <a:br>
              <a:rPr lang="es-PE" dirty="0"/>
            </a:br>
            <a:endParaRPr lang="es-PE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80DCB3B-CDC1-8371-95EB-5A67A6391B5A}"/>
              </a:ext>
            </a:extLst>
          </p:cNvPr>
          <p:cNvSpPr txBox="1"/>
          <p:nvPr/>
        </p:nvSpPr>
        <p:spPr>
          <a:xfrm>
            <a:off x="6285471" y="4729002"/>
            <a:ext cx="5362833" cy="175432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PE" dirty="0"/>
              <a:t>Información detallada sobre el baile del caballo</a:t>
            </a:r>
          </a:p>
          <a:p>
            <a:endParaRPr lang="es-PE" dirty="0"/>
          </a:p>
          <a:p>
            <a:br>
              <a:rPr lang="es-PE" dirty="0"/>
            </a:br>
            <a:br>
              <a:rPr lang="es-PE" dirty="0"/>
            </a:br>
            <a:br>
              <a:rPr lang="es-PE" dirty="0"/>
            </a:b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203558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A881EE-9319-ADDF-0815-FA07D6649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Hechos anecdóticos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A7763A8-0466-AE77-AF7A-40A7DEAE4C9A}"/>
              </a:ext>
            </a:extLst>
          </p:cNvPr>
          <p:cNvSpPr txBox="1"/>
          <p:nvPr/>
        </p:nvSpPr>
        <p:spPr>
          <a:xfrm>
            <a:off x="8106033" y="4609072"/>
            <a:ext cx="3768811" cy="203132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s-PE" dirty="0"/>
          </a:p>
          <a:p>
            <a:pPr algn="ctr"/>
            <a:r>
              <a:rPr lang="es-PE" dirty="0"/>
              <a:t>Imagen sobre una anécdota </a:t>
            </a:r>
          </a:p>
          <a:p>
            <a:pPr algn="ctr"/>
            <a:endParaRPr lang="es-PE" dirty="0"/>
          </a:p>
          <a:p>
            <a:pPr algn="ctr"/>
            <a:br>
              <a:rPr lang="es-PE" dirty="0"/>
            </a:br>
            <a:br>
              <a:rPr lang="es-PE" dirty="0"/>
            </a:br>
            <a:br>
              <a:rPr lang="es-PE" dirty="0"/>
            </a:br>
            <a:endParaRPr lang="es-PE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8E89C00-68C1-2523-9EA4-AE012DBAC17A}"/>
              </a:ext>
            </a:extLst>
          </p:cNvPr>
          <p:cNvSpPr txBox="1"/>
          <p:nvPr/>
        </p:nvSpPr>
        <p:spPr>
          <a:xfrm>
            <a:off x="275967" y="2290120"/>
            <a:ext cx="3768811" cy="203132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s-PE" dirty="0"/>
          </a:p>
          <a:p>
            <a:pPr algn="ctr"/>
            <a:r>
              <a:rPr lang="es-PE" dirty="0"/>
              <a:t>Imagen sobre una anécdota </a:t>
            </a:r>
          </a:p>
          <a:p>
            <a:pPr algn="ctr"/>
            <a:br>
              <a:rPr lang="es-PE" dirty="0"/>
            </a:br>
            <a:br>
              <a:rPr lang="es-PE" dirty="0"/>
            </a:br>
            <a:br>
              <a:rPr lang="es-PE" dirty="0"/>
            </a:br>
            <a:br>
              <a:rPr lang="es-PE" dirty="0"/>
            </a:br>
            <a:endParaRPr lang="es-PE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D701065-5BEA-B52C-0393-706DFA0AE38A}"/>
              </a:ext>
            </a:extLst>
          </p:cNvPr>
          <p:cNvSpPr txBox="1"/>
          <p:nvPr/>
        </p:nvSpPr>
        <p:spPr>
          <a:xfrm>
            <a:off x="4337222" y="2290120"/>
            <a:ext cx="7537622" cy="203132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s-PE" dirty="0"/>
          </a:p>
          <a:p>
            <a:pPr algn="ctr"/>
            <a:endParaRPr lang="es-PE" dirty="0"/>
          </a:p>
          <a:p>
            <a:pPr algn="ctr"/>
            <a:r>
              <a:rPr lang="es-PE" dirty="0"/>
              <a:t>Información detallada sobre la anécdota </a:t>
            </a:r>
          </a:p>
          <a:p>
            <a:pPr algn="ctr"/>
            <a:endParaRPr lang="es-PE" dirty="0"/>
          </a:p>
          <a:p>
            <a:pPr algn="ctr"/>
            <a:endParaRPr lang="es-PE" dirty="0"/>
          </a:p>
          <a:p>
            <a:pPr algn="ctr"/>
            <a:endParaRPr lang="es-PE" dirty="0"/>
          </a:p>
          <a:p>
            <a:pPr algn="ctr"/>
            <a:endParaRPr lang="es-PE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F762B3E-24E6-03D2-3834-AC151CF4A679}"/>
              </a:ext>
            </a:extLst>
          </p:cNvPr>
          <p:cNvSpPr txBox="1"/>
          <p:nvPr/>
        </p:nvSpPr>
        <p:spPr>
          <a:xfrm>
            <a:off x="275967" y="4609072"/>
            <a:ext cx="7537622" cy="203132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s-PE" dirty="0"/>
          </a:p>
          <a:p>
            <a:pPr algn="ctr"/>
            <a:endParaRPr lang="es-PE" dirty="0"/>
          </a:p>
          <a:p>
            <a:pPr algn="ctr"/>
            <a:endParaRPr lang="es-PE" dirty="0"/>
          </a:p>
          <a:p>
            <a:pPr algn="ctr"/>
            <a:r>
              <a:rPr lang="es-PE" dirty="0"/>
              <a:t>Información detallada sobre la anécdota </a:t>
            </a:r>
            <a:br>
              <a:rPr lang="es-PE" dirty="0"/>
            </a:br>
            <a:endParaRPr lang="es-PE" dirty="0"/>
          </a:p>
          <a:p>
            <a:pPr algn="ctr"/>
            <a:endParaRPr lang="es-PE" dirty="0"/>
          </a:p>
          <a:p>
            <a:pPr algn="ctr"/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819517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A881EE-9319-ADDF-0815-FA07D6649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E" dirty="0"/>
              <a:t>Collage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C7505A4-0022-D8ED-8C18-B6124FDDA049}"/>
              </a:ext>
            </a:extLst>
          </p:cNvPr>
          <p:cNvSpPr txBox="1"/>
          <p:nvPr/>
        </p:nvSpPr>
        <p:spPr>
          <a:xfrm>
            <a:off x="2928551" y="2619633"/>
            <a:ext cx="3571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El collage lo hace Sebas</a:t>
            </a:r>
          </a:p>
        </p:txBody>
      </p:sp>
    </p:spTree>
    <p:extLst>
      <p:ext uri="{BB962C8B-B14F-4D97-AF65-F5344CB8AC3E}">
        <p14:creationId xmlns:p14="http://schemas.microsoft.com/office/powerpoint/2010/main" val="2549036713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í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71</TotalTime>
  <Words>210</Words>
  <Application>Microsoft Office PowerPoint</Application>
  <PresentationFormat>Panorámica</PresentationFormat>
  <Paragraphs>53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Trebuchet MS</vt:lpstr>
      <vt:lpstr>Berlín</vt:lpstr>
      <vt:lpstr>Presentación de PowerPoint</vt:lpstr>
      <vt:lpstr>Índice:</vt:lpstr>
      <vt:lpstr>Complejo arqueológico de Huaca Rajada</vt:lpstr>
      <vt:lpstr>Caballo de paso en Casa Sipán</vt:lpstr>
      <vt:lpstr>Hechos anecdóticos</vt:lpstr>
      <vt:lpstr>Collage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Famferpor</dc:creator>
  <cp:lastModifiedBy>Famferpor</cp:lastModifiedBy>
  <cp:revision>2</cp:revision>
  <dcterms:created xsi:type="dcterms:W3CDTF">2022-11-05T22:16:47Z</dcterms:created>
  <dcterms:modified xsi:type="dcterms:W3CDTF">2022-11-05T23:28:42Z</dcterms:modified>
</cp:coreProperties>
</file>