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1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BE166-E172-444A-88BC-7F4A08D2E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278C0F-F916-408B-B1B9-B6518D62A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355FA-EB59-4D8F-A264-C687C30C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B554-0ACF-4D72-8607-52F6251E24AE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D90F3-367A-45C1-96D3-96B1ACE9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B006F1-D71B-49F7-9CA7-0B99C3E5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A2D-5C69-4906-829E-252B41E3CA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875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45CB8-140C-4FE4-8B9E-28DB4FF5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EEFD8B-09E9-4998-AA4B-8FE5B8477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9D1A1-0668-44DA-BD1E-BB4BCE22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B554-0ACF-4D72-8607-52F6251E24AE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9B552-02C9-47BC-B38B-8680193D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784775-A730-4047-890F-B6FAE1F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A2D-5C69-4906-829E-252B41E3CA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907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766B8C-D25C-4BB5-B935-F9BBB54F9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C5CA0E-75DB-4D21-BDEB-EF643324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11297-8A71-4907-A0F3-B255D702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B554-0ACF-4D72-8607-52F6251E24AE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7119D-6AF0-4814-873B-430E0269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431A90-2CC2-46CC-B753-200496EF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A2D-5C69-4906-829E-252B41E3CA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523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D23F6-91E8-432A-8A96-5354A4D0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40A827-F3DD-4E63-9207-E6013E850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7E339C-4540-4D9C-9BB8-3E3BFE653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B554-0ACF-4D72-8607-52F6251E24AE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D4751-CAA5-4046-9FD2-532EEC0B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71D0B8-EE2D-4496-A8AF-3EEDB435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A2D-5C69-4906-829E-252B41E3CA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271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AB7D4-7019-486E-8D3A-23EEE384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E9A940-1918-4B2F-BA58-29D388161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C6ACEE-91D2-41D1-A3EA-4E5DF39E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B554-0ACF-4D72-8607-52F6251E24AE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D24497-0C3B-4F64-8E78-037A31CA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063C9-FD6D-4504-9182-6432AC5C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A2D-5C69-4906-829E-252B41E3CA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739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18A18-93D7-472A-80AD-41EB533B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E141B9-6786-4E4F-A4FE-831C0CA86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E80085-6C4B-4DD2-ACED-AECD41A46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294C1B-BC7A-4477-B5C1-3C3AA932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B554-0ACF-4D72-8607-52F6251E24AE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2D42A7-931E-4F95-B425-722AD43D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85675B-72DA-4C3F-B391-093749DA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A2D-5C69-4906-829E-252B41E3CA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96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DADED-D09E-4B2F-9227-9DFDFB5E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AD1F32-51B0-4AD8-8557-A06E1D3A3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3F25B9-A798-4D40-A9EF-330A343BD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FB54F2-18F8-44DD-A488-2AF145711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B859F6-CD4B-420C-AE74-D2D50C8E4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8D9B36-8FC7-43B6-8435-FB626C6B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B554-0ACF-4D72-8607-52F6251E24AE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0F2BC54-11AA-438D-853A-8711BBC4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05DFF5-9650-4FEC-ABDE-5685CD7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A2D-5C69-4906-829E-252B41E3CA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48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BE2DF-654E-4E00-A036-3574A1B8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010CDA-3EF8-46B7-ACA5-CC7654D2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B554-0ACF-4D72-8607-52F6251E24AE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0E2243-1E85-4017-9DD2-B9C15ADA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3CCC04-14B7-425D-A72B-6E2A1803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A2D-5C69-4906-829E-252B41E3CA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895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AED9B0-E12C-4582-BF3F-145966DF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B554-0ACF-4D72-8607-52F6251E24AE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B57A8E-16A1-4631-AE1C-9F21F7E9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2F0F08-1498-4E41-A516-E608B126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A2D-5C69-4906-829E-252B41E3CA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095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D57E0-0D6B-41F6-91B9-1D3D44DC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7B6AFA-3DD2-49C4-9866-BD1B44232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3D001F-2AAE-4E9C-A676-5704A3C68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047570-A29D-428C-8A77-73D19ADE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B554-0ACF-4D72-8607-52F6251E24AE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261B07-1AC7-4AF9-B86B-DBF08F9A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D70EF8-C235-46C7-B5B3-7FDE550D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A2D-5C69-4906-829E-252B41E3CA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611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7CBCD-0EFE-46B2-B1CC-9C9FE9DE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0A671E-91E8-492E-8FEE-AE5FEC640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606232-88F0-4F55-9F25-3D5E5F4FB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1EB32F-E27E-40DC-8F1A-B9D26334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B554-0ACF-4D72-8607-52F6251E24AE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FB2464-BE37-40AF-9781-42CC337C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46D6D4-B1E2-43B9-8DDD-44B54ECC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A2D-5C69-4906-829E-252B41E3CA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229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734029-EBAD-4B34-A75E-786C8E4F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0D9053-F6AB-42F2-BB28-F227E45AA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CD656A-69B7-47D9-B73B-ACC5CAA67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AB554-0ACF-4D72-8607-52F6251E24AE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1F4DFE-F966-4D2F-AF0C-34E141D9B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EADBC0-FB58-4020-AC33-1FDDDE1E8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3A2D-5C69-4906-829E-252B41E3CA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980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urnatura.com/articulos/porifera/reproduccion.ph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eaciencias.com/biologia/animales-poriferos/#Tipos_de_Poriferos_o_Esponjas" TargetMode="External"/><Relationship Id="rId4" Type="http://schemas.openxmlformats.org/officeDocument/2006/relationships/hyperlink" Target="https://www.lifeder.com/porifero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 coral en el agua&#10;&#10;Descripción generada automáticamente con confianza media">
            <a:extLst>
              <a:ext uri="{FF2B5EF4-FFF2-40B4-BE49-F238E27FC236}">
                <a16:creationId xmlns:a16="http://schemas.microsoft.com/office/drawing/2014/main" id="{B455C62F-27DE-4FBA-B7F7-915BDF2CE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662C4E-4723-4D63-92C5-9C6D959FC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>
            <a:normAutofit/>
          </a:bodyPr>
          <a:lstStyle/>
          <a:p>
            <a:pPr algn="l"/>
            <a:r>
              <a:rPr lang="es-ES" sz="8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Poríferos</a:t>
            </a:r>
            <a:endParaRPr lang="es-PE" sz="8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B9F5BE-BEF0-4888-A91C-1814D7929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572000" cy="1655762"/>
          </a:xfrm>
        </p:spPr>
        <p:txBody>
          <a:bodyPr/>
          <a:lstStyle/>
          <a:p>
            <a:pPr algn="l"/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Alumno: Yolmer Eduardo Montenegro Odar</a:t>
            </a:r>
          </a:p>
          <a:p>
            <a:pPr algn="l"/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Profesor: Juan Cespedes</a:t>
            </a:r>
          </a:p>
          <a:p>
            <a:pPr algn="l"/>
            <a:endParaRPr lang="es-PE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3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 coral en el agua&#10;&#10;Descripción generada automáticamente con confianza baja">
            <a:extLst>
              <a:ext uri="{FF2B5EF4-FFF2-40B4-BE49-F238E27FC236}">
                <a16:creationId xmlns:a16="http://schemas.microsoft.com/office/drawing/2014/main" id="{0391B6D8-A907-483E-A609-379056EA4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4AB606-30D3-4DFC-A6B1-345B9E33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son los Poríferos?</a:t>
            </a:r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E3B1B7-328C-4890-8CAD-0D9649C8B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poríferos mayormente conocidos como esponjas se caracterizan en tener varios poros por los que entra el agua y tras ser filtrada se expulsa</a:t>
            </a:r>
          </a:p>
          <a:p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También se conocen por ser de varias formas y colores además de que los humanos les dieron uso hace decenas de años</a:t>
            </a:r>
          </a:p>
          <a:p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Habitan en lugares de aguas poco profundas</a:t>
            </a:r>
            <a:endParaRPr lang="es-P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Un coral en el agua&#10;&#10;Descripción generada automáticamente con confianza media">
            <a:extLst>
              <a:ext uri="{FF2B5EF4-FFF2-40B4-BE49-F238E27FC236}">
                <a16:creationId xmlns:a16="http://schemas.microsoft.com/office/drawing/2014/main" id="{BB196FAE-241C-482C-9404-A500D6D4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79" y="1690688"/>
            <a:ext cx="4233921" cy="4486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315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 coral en el agua&#10;&#10;Descripción generada automáticamente con confianza baja">
            <a:extLst>
              <a:ext uri="{FF2B5EF4-FFF2-40B4-BE49-F238E27FC236}">
                <a16:creationId xmlns:a16="http://schemas.microsoft.com/office/drawing/2014/main" id="{32575738-F95F-45D7-930D-8FBD18CFC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AF8AF2-0BC0-4859-B62D-9A6E8243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Son?</a:t>
            </a:r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02891C-F99E-46F3-835B-7A6863D76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 lnSpcReduction="10000"/>
          </a:bodyPr>
          <a:lstStyle/>
          <a:p>
            <a:pPr algn="r"/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animales pluricelulares mas simple que viven </a:t>
            </a:r>
          </a:p>
          <a:p>
            <a:pPr algn="r"/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Estos animales son mayormente conocidos como esponjas </a:t>
            </a:r>
          </a:p>
          <a:p>
            <a:pPr algn="r"/>
            <a:r>
              <a:rPr lang="es-P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totalmente acuáticos </a:t>
            </a:r>
          </a:p>
          <a:p>
            <a:pPr algn="r"/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15 000 especies de esponjas habitan en los mares y solamente unas 150 se encuentra en aguas dulces</a:t>
            </a:r>
          </a:p>
          <a:p>
            <a:pPr lvl="1" algn="r"/>
            <a:r>
              <a:rPr lang="es-E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Su tamaños es muy variable</a:t>
            </a:r>
            <a:endParaRPr lang="es-PE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Un pez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44FA0A97-CD60-4BA5-9EB5-85E8F17F7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4345" y="2055813"/>
            <a:ext cx="4063455" cy="2961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667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 coral en el agua&#10;&#10;Descripción generada automáticamente con confianza baja">
            <a:extLst>
              <a:ext uri="{FF2B5EF4-FFF2-40B4-BE49-F238E27FC236}">
                <a16:creationId xmlns:a16="http://schemas.microsoft.com/office/drawing/2014/main" id="{F5172A8B-A8A5-477A-BF66-D9D649810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32E3F69-30FB-44E6-87F8-1568573C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estructura</a:t>
            </a:r>
            <a:endParaRPr lang="es-PE" sz="4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E493CB-80FB-4E4C-AEDE-D682B0875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384259" cy="1039725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esponja tiene 4 tipos de células:</a:t>
            </a:r>
          </a:p>
          <a:p>
            <a:pPr marL="0" indent="0">
              <a:buNone/>
            </a:pPr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98777D-67EA-4ED1-89CF-96D283B22A7E}"/>
              </a:ext>
            </a:extLst>
          </p:cNvPr>
          <p:cNvSpPr txBox="1"/>
          <p:nvPr/>
        </p:nvSpPr>
        <p:spPr>
          <a:xfrm>
            <a:off x="840297" y="2493666"/>
            <a:ext cx="3747084" cy="25237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Pinacocitos y poroticos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PE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capa exterior esta formada por un grupo de células llamada pinacocitos que permiten que el agua entre en la cavidad central de la esponja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PE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porocitos también son capaces de hacer esto abriendo y cerrando el poro</a:t>
            </a:r>
            <a:endParaRPr lang="es-PE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PE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479769-C210-4EF6-9978-3B35179719AC}"/>
              </a:ext>
            </a:extLst>
          </p:cNvPr>
          <p:cNvSpPr txBox="1"/>
          <p:nvPr/>
        </p:nvSpPr>
        <p:spPr>
          <a:xfrm>
            <a:off x="838200" y="4281570"/>
            <a:ext cx="3280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Coanocitos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Crean corrientes que extraen agua a través de los poros y lo expulsan por la zona central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la parte posterior retienen las partículas de alimentos como algas y desechos orgánicos del agua</a:t>
            </a:r>
            <a:endParaRPr lang="es-PE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90C3F2-129E-4449-8167-8B7437A58A8C}"/>
              </a:ext>
            </a:extLst>
          </p:cNvPr>
          <p:cNvSpPr txBox="1"/>
          <p:nvPr/>
        </p:nvSpPr>
        <p:spPr>
          <a:xfrm>
            <a:off x="4403871" y="2447499"/>
            <a:ext cx="33842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Amebocitos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una célula errante que tiene un parecido a una ameba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tienen varias funciones, en ellas está el transportar partículas de alimentos desde los coanocitos hasta las células epidérmicas y los </a:t>
            </a:r>
            <a:r>
              <a:rPr lang="es-ES" sz="16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porocitos</a:t>
            </a:r>
            <a:r>
              <a:rPr lang="es-E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también forman espículas en la mesénquima.</a:t>
            </a:r>
            <a:endParaRPr lang="es-PE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PE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8AE9A4E-10E0-4261-AC52-185629927A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33" y="2493666"/>
            <a:ext cx="3896160" cy="25699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9301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 coral en el agua&#10;&#10;Descripción generada automáticamente con confianza baja">
            <a:extLst>
              <a:ext uri="{FF2B5EF4-FFF2-40B4-BE49-F238E27FC236}">
                <a16:creationId xmlns:a16="http://schemas.microsoft.com/office/drawing/2014/main" id="{26E053DC-CAB6-4C49-9F02-665AC30DF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DBA8EE-FFB1-42EB-9375-CBB74605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clasifican?</a:t>
            </a:r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48150F-F913-449D-B044-EE7653C03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92897" cy="548459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clasifican en:</a:t>
            </a:r>
          </a:p>
          <a:p>
            <a:pPr marL="0" indent="0">
              <a:buNone/>
            </a:pPr>
            <a:endParaRPr lang="es-E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F16610-39DC-4A50-A1C1-3116CCCEEA0D}"/>
              </a:ext>
            </a:extLst>
          </p:cNvPr>
          <p:cNvSpPr txBox="1"/>
          <p:nvPr/>
        </p:nvSpPr>
        <p:spPr>
          <a:xfrm>
            <a:off x="838200" y="2585820"/>
            <a:ext cx="26096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esponjas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las esponjas mas comunes ocupan el 90%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ES" sz="1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ienen redes de fibras flexibles en el mesénquima. Las fibras están hechas de una proteína llamada espongina</a:t>
            </a:r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D0FFEB6-BC83-491D-8B55-40D3791546F3}"/>
              </a:ext>
            </a:extLst>
          </p:cNvPr>
          <p:cNvSpPr txBox="1"/>
          <p:nvPr/>
        </p:nvSpPr>
        <p:spPr>
          <a:xfrm>
            <a:off x="8887438" y="3130670"/>
            <a:ext cx="24663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Esponjas calcáreas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caracterizan por tener un esqueleto duro formado por espículas de calcio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color es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palido</a:t>
            </a:r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BB7D010-A8FF-47C6-AFAC-4E9CC4D7376D}"/>
              </a:ext>
            </a:extLst>
          </p:cNvPr>
          <p:cNvGrpSpPr/>
          <p:nvPr/>
        </p:nvGrpSpPr>
        <p:grpSpPr>
          <a:xfrm>
            <a:off x="3667443" y="3224544"/>
            <a:ext cx="4857114" cy="1611630"/>
            <a:chOff x="0" y="0"/>
            <a:chExt cx="5294240" cy="1720850"/>
          </a:xfrm>
        </p:grpSpPr>
        <p:pic>
          <p:nvPicPr>
            <p:cNvPr id="8" name="Imagen 7" descr="▷ Calcárea | Características y clasificación de las calcareas">
              <a:extLst>
                <a:ext uri="{FF2B5EF4-FFF2-40B4-BE49-F238E27FC236}">
                  <a16:creationId xmlns:a16="http://schemas.microsoft.com/office/drawing/2014/main" id="{F44EF7EF-0461-4F56-9F88-05777FEFC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255" y="0"/>
              <a:ext cx="2673985" cy="170561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0920A00-794F-421E-AC4B-05C1DA7D3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12390" cy="17208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48592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 coral en el agua&#10;&#10;Descripción generada automáticamente con confianza baja">
            <a:extLst>
              <a:ext uri="{FF2B5EF4-FFF2-40B4-BE49-F238E27FC236}">
                <a16:creationId xmlns:a16="http://schemas.microsoft.com/office/drawing/2014/main" id="{26E053DC-CAB6-4C49-9F02-665AC30DF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DBA8EE-FFB1-42EB-9375-CBB74605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Reproducción</a:t>
            </a:r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48150F-F913-449D-B044-EE7653C03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4563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da de dos maneras asexual y sexual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Asexual: la esponja produce yemas que cuando alcanzan un tamaño determinado se sueltan de la esponja madre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Sexual: Las esponjas son hermafroditas 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gametos son generados a partir de los coanocitos o también de los arqueocitos, dependiendo de la especie. Los espermatozoides con expulsados en el medio acuático e ingresa al cuerpo de otro esponja</a:t>
            </a:r>
            <a:endParaRPr lang="es-E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Diagrama&#10;&#10;Descripción generada automáticamente">
            <a:extLst>
              <a:ext uri="{FF2B5EF4-FFF2-40B4-BE49-F238E27FC236}">
                <a16:creationId xmlns:a16="http://schemas.microsoft.com/office/drawing/2014/main" id="{63BB1219-8BAB-4ACC-8117-C9461E2A9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763" y="2329787"/>
            <a:ext cx="4023997" cy="3343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8732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 coral en el agua&#10;&#10;Descripción generada automáticamente con confianza baja">
            <a:extLst>
              <a:ext uri="{FF2B5EF4-FFF2-40B4-BE49-F238E27FC236}">
                <a16:creationId xmlns:a16="http://schemas.microsoft.com/office/drawing/2014/main" id="{26E053DC-CAB6-4C49-9F02-665AC30DF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DBA8EE-FFB1-42EB-9375-CBB74605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Alimentación</a:t>
            </a:r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48150F-F913-449D-B044-EE7653C03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poríferos no tienen sistema alimenticio ni excretor</a:t>
            </a:r>
          </a:p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si poseen es un 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 canales transportadores de agua</a:t>
            </a:r>
          </a:p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Toman partículas suspendidas del agua y son bombeadas al interior</a:t>
            </a:r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Diagrama&#10;&#10;Descripción generada automáticamente">
            <a:extLst>
              <a:ext uri="{FF2B5EF4-FFF2-40B4-BE49-F238E27FC236}">
                <a16:creationId xmlns:a16="http://schemas.microsoft.com/office/drawing/2014/main" id="{8B2F98FE-5D29-431F-85B4-736EB93E4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80" y="1055799"/>
            <a:ext cx="3857145" cy="474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2010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 coral en el agua&#10;&#10;Descripción generada automáticamente con confianza baja">
            <a:extLst>
              <a:ext uri="{FF2B5EF4-FFF2-40B4-BE49-F238E27FC236}">
                <a16:creationId xmlns:a16="http://schemas.microsoft.com/office/drawing/2014/main" id="{26E053DC-CAB6-4C49-9F02-665AC30DF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DBA8EE-FFB1-42EB-9375-CBB74605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Desplazamiento</a:t>
            </a:r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48150F-F913-449D-B044-EE7653C03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031" y="1825625"/>
            <a:ext cx="4027415" cy="4351338"/>
          </a:xfrm>
        </p:spPr>
        <p:txBody>
          <a:bodyPr/>
          <a:lstStyle/>
          <a:p>
            <a:r>
              <a:rPr lang="es-E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esponjas son incapaces de desplazarse a y se incrustan en las rocas para mantenerse estables</a:t>
            </a:r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Un coral en el agua&#10;&#10;Descripción generada automáticamente con confianza baja">
            <a:extLst>
              <a:ext uri="{FF2B5EF4-FFF2-40B4-BE49-F238E27FC236}">
                <a16:creationId xmlns:a16="http://schemas.microsoft.com/office/drawing/2014/main" id="{42245C77-9775-4702-B789-4196F6D3B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86769"/>
            <a:ext cx="5715000" cy="3829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9061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 coral en el agua&#10;&#10;Descripción generada automáticamente con confianza baja">
            <a:extLst>
              <a:ext uri="{FF2B5EF4-FFF2-40B4-BE49-F238E27FC236}">
                <a16:creationId xmlns:a16="http://schemas.microsoft.com/office/drawing/2014/main" id="{26E053DC-CAB6-4C49-9F02-665AC30DF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DBA8EE-FFB1-42EB-9375-CBB74605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Linkografía</a:t>
            </a:r>
            <a:endParaRPr lang="es-PE" sz="1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48150F-F913-449D-B044-EE7653C03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https://www.asturnatura.com/articulos/porifera/reproduccion.php</a:t>
            </a:r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https://www.lifeder.com/poriferos/</a:t>
            </a:r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https://www.areaciencias.com/biologia/animales-poriferos/#Tipos_de_Poriferos_o_Esponjas</a:t>
            </a:r>
            <a:endParaRPr lang="es-P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804647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462</Words>
  <Application>Microsoft Office PowerPoint</Application>
  <PresentationFormat>Panorámica</PresentationFormat>
  <Paragraphs>47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de Office</vt:lpstr>
      <vt:lpstr>Los Poríferos</vt:lpstr>
      <vt:lpstr>¿Qué son los Poríferos?</vt:lpstr>
      <vt:lpstr>¿Quiénes Son?</vt:lpstr>
      <vt:lpstr>Su estructura</vt:lpstr>
      <vt:lpstr>¿Cómo se clasifican?</vt:lpstr>
      <vt:lpstr>Reproducción</vt:lpstr>
      <vt:lpstr>Alimentación</vt:lpstr>
      <vt:lpstr>Desplazamiento</vt:lpstr>
      <vt:lpstr>Linkografía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Poríferos</dc:title>
  <dc:creator>Yolmer Montenegro Sanchez</dc:creator>
  <cp:lastModifiedBy>Yolmer Montenegro Sanchez</cp:lastModifiedBy>
  <cp:revision>1</cp:revision>
  <dcterms:created xsi:type="dcterms:W3CDTF">2021-06-16T16:38:34Z</dcterms:created>
  <dcterms:modified xsi:type="dcterms:W3CDTF">2021-06-16T18:01:21Z</dcterms:modified>
</cp:coreProperties>
</file>