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  <a:srgbClr val="C40000"/>
    <a:srgbClr val="3A85CA"/>
    <a:srgbClr val="265C8E"/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6224" autoAdjust="0"/>
  </p:normalViewPr>
  <p:slideViewPr>
    <p:cSldViewPr snapToGrid="0">
      <p:cViewPr>
        <p:scale>
          <a:sx n="150" d="100"/>
          <a:sy n="150" d="100"/>
        </p:scale>
        <p:origin x="-2064" y="-2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42D2F-52AB-4B85-896D-FFBB86C756B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97F61-D62F-4A38-A893-B29FB5BE9B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7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97F61-D62F-4A38-A893-B29FB5BE9B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78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1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5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5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7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7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0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4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1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8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0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6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7023E-FD49-4653-A620-707CC8C9DD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21041-4B19-4E21-ABDC-D248060685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8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/>
            </a:gs>
            <a:gs pos="61000">
              <a:schemeClr val="tx1"/>
            </a:gs>
            <a:gs pos="14000">
              <a:schemeClr val="accent6"/>
            </a:gs>
            <a:gs pos="46000">
              <a:srgbClr val="4E4E4E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upo 125"/>
          <p:cNvGrpSpPr/>
          <p:nvPr/>
        </p:nvGrpSpPr>
        <p:grpSpPr>
          <a:xfrm>
            <a:off x="-154858" y="-489432"/>
            <a:ext cx="7249152" cy="7909282"/>
            <a:chOff x="-154858" y="-489432"/>
            <a:chExt cx="7249152" cy="7909282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grpSpPr>
        <p:sp>
          <p:nvSpPr>
            <p:cNvPr id="5" name="Hexágono 4"/>
            <p:cNvSpPr/>
            <p:nvPr/>
          </p:nvSpPr>
          <p:spPr>
            <a:xfrm>
              <a:off x="-154858" y="-1401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Hexágono 126"/>
            <p:cNvSpPr/>
            <p:nvPr/>
          </p:nvSpPr>
          <p:spPr>
            <a:xfrm>
              <a:off x="491613" y="20247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Hexágono 127"/>
            <p:cNvSpPr/>
            <p:nvPr/>
          </p:nvSpPr>
          <p:spPr>
            <a:xfrm>
              <a:off x="-154858" y="55179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Hexágono 128"/>
            <p:cNvSpPr/>
            <p:nvPr/>
          </p:nvSpPr>
          <p:spPr>
            <a:xfrm>
              <a:off x="491613" y="89437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Hexágono 129"/>
            <p:cNvSpPr/>
            <p:nvPr/>
          </p:nvSpPr>
          <p:spPr>
            <a:xfrm>
              <a:off x="-154858" y="124369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Hexágono 130"/>
            <p:cNvSpPr/>
            <p:nvPr/>
          </p:nvSpPr>
          <p:spPr>
            <a:xfrm>
              <a:off x="491613" y="158628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Hexágono 131"/>
            <p:cNvSpPr/>
            <p:nvPr/>
          </p:nvSpPr>
          <p:spPr>
            <a:xfrm>
              <a:off x="-154858" y="193560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Hexágono 132"/>
            <p:cNvSpPr/>
            <p:nvPr/>
          </p:nvSpPr>
          <p:spPr>
            <a:xfrm>
              <a:off x="491613" y="227818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Hexágono 133"/>
            <p:cNvSpPr/>
            <p:nvPr/>
          </p:nvSpPr>
          <p:spPr>
            <a:xfrm>
              <a:off x="-154858" y="262750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Hexágono 134"/>
            <p:cNvSpPr/>
            <p:nvPr/>
          </p:nvSpPr>
          <p:spPr>
            <a:xfrm>
              <a:off x="491613" y="297008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Hexágono 135"/>
            <p:cNvSpPr/>
            <p:nvPr/>
          </p:nvSpPr>
          <p:spPr>
            <a:xfrm>
              <a:off x="-154858" y="33194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Hexágono 136"/>
            <p:cNvSpPr/>
            <p:nvPr/>
          </p:nvSpPr>
          <p:spPr>
            <a:xfrm>
              <a:off x="491613" y="366199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Hexágono 137"/>
            <p:cNvSpPr/>
            <p:nvPr/>
          </p:nvSpPr>
          <p:spPr>
            <a:xfrm>
              <a:off x="-154858" y="401131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Hexágono 138"/>
            <p:cNvSpPr/>
            <p:nvPr/>
          </p:nvSpPr>
          <p:spPr>
            <a:xfrm>
              <a:off x="491613" y="435389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Hexágono 139"/>
            <p:cNvSpPr/>
            <p:nvPr/>
          </p:nvSpPr>
          <p:spPr>
            <a:xfrm>
              <a:off x="-154858" y="470321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Hexágono 140"/>
            <p:cNvSpPr/>
            <p:nvPr/>
          </p:nvSpPr>
          <p:spPr>
            <a:xfrm>
              <a:off x="491613" y="504580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Hexágono 141"/>
            <p:cNvSpPr/>
            <p:nvPr/>
          </p:nvSpPr>
          <p:spPr>
            <a:xfrm>
              <a:off x="-154858" y="539512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Hexágono 142"/>
            <p:cNvSpPr/>
            <p:nvPr/>
          </p:nvSpPr>
          <p:spPr>
            <a:xfrm>
              <a:off x="491613" y="573770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Hexágono 143"/>
            <p:cNvSpPr/>
            <p:nvPr/>
          </p:nvSpPr>
          <p:spPr>
            <a:xfrm>
              <a:off x="-154858" y="608702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Hexágono 144"/>
            <p:cNvSpPr/>
            <p:nvPr/>
          </p:nvSpPr>
          <p:spPr>
            <a:xfrm>
              <a:off x="491613" y="642960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Hexágono 145"/>
            <p:cNvSpPr/>
            <p:nvPr/>
          </p:nvSpPr>
          <p:spPr>
            <a:xfrm>
              <a:off x="-154858" y="677893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Hexágono 149"/>
            <p:cNvSpPr/>
            <p:nvPr/>
          </p:nvSpPr>
          <p:spPr>
            <a:xfrm>
              <a:off x="1145857" y="-1401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Hexágono 150"/>
            <p:cNvSpPr/>
            <p:nvPr/>
          </p:nvSpPr>
          <p:spPr>
            <a:xfrm>
              <a:off x="1792328" y="20247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Hexágono 151"/>
            <p:cNvSpPr/>
            <p:nvPr/>
          </p:nvSpPr>
          <p:spPr>
            <a:xfrm>
              <a:off x="1145857" y="55179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Hexágono 152"/>
            <p:cNvSpPr/>
            <p:nvPr/>
          </p:nvSpPr>
          <p:spPr>
            <a:xfrm>
              <a:off x="1792328" y="89437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Hexágono 153"/>
            <p:cNvSpPr/>
            <p:nvPr/>
          </p:nvSpPr>
          <p:spPr>
            <a:xfrm>
              <a:off x="1145857" y="124369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Hexágono 154"/>
            <p:cNvSpPr/>
            <p:nvPr/>
          </p:nvSpPr>
          <p:spPr>
            <a:xfrm>
              <a:off x="1792328" y="158628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Hexágono 155"/>
            <p:cNvSpPr/>
            <p:nvPr/>
          </p:nvSpPr>
          <p:spPr>
            <a:xfrm>
              <a:off x="1145857" y="193560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Hexágono 156"/>
            <p:cNvSpPr/>
            <p:nvPr/>
          </p:nvSpPr>
          <p:spPr>
            <a:xfrm>
              <a:off x="1792328" y="227818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Hexágono 157"/>
            <p:cNvSpPr/>
            <p:nvPr/>
          </p:nvSpPr>
          <p:spPr>
            <a:xfrm>
              <a:off x="1145857" y="262750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Hexágono 158"/>
            <p:cNvSpPr/>
            <p:nvPr/>
          </p:nvSpPr>
          <p:spPr>
            <a:xfrm>
              <a:off x="1792328" y="297008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Hexágono 159"/>
            <p:cNvSpPr/>
            <p:nvPr/>
          </p:nvSpPr>
          <p:spPr>
            <a:xfrm>
              <a:off x="1145857" y="33194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Hexágono 160"/>
            <p:cNvSpPr/>
            <p:nvPr/>
          </p:nvSpPr>
          <p:spPr>
            <a:xfrm>
              <a:off x="1792328" y="366199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Hexágono 161"/>
            <p:cNvSpPr/>
            <p:nvPr/>
          </p:nvSpPr>
          <p:spPr>
            <a:xfrm>
              <a:off x="1145857" y="401131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Hexágono 162"/>
            <p:cNvSpPr/>
            <p:nvPr/>
          </p:nvSpPr>
          <p:spPr>
            <a:xfrm>
              <a:off x="1792328" y="435389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Hexágono 163"/>
            <p:cNvSpPr/>
            <p:nvPr/>
          </p:nvSpPr>
          <p:spPr>
            <a:xfrm>
              <a:off x="1145857" y="470321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Hexágono 164"/>
            <p:cNvSpPr/>
            <p:nvPr/>
          </p:nvSpPr>
          <p:spPr>
            <a:xfrm>
              <a:off x="1792328" y="504580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Hexágono 165"/>
            <p:cNvSpPr/>
            <p:nvPr/>
          </p:nvSpPr>
          <p:spPr>
            <a:xfrm>
              <a:off x="1145857" y="539512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Hexágono 166"/>
            <p:cNvSpPr/>
            <p:nvPr/>
          </p:nvSpPr>
          <p:spPr>
            <a:xfrm>
              <a:off x="1792328" y="573770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Hexágono 167"/>
            <p:cNvSpPr/>
            <p:nvPr/>
          </p:nvSpPr>
          <p:spPr>
            <a:xfrm>
              <a:off x="1145857" y="608702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Hexágono 168"/>
            <p:cNvSpPr/>
            <p:nvPr/>
          </p:nvSpPr>
          <p:spPr>
            <a:xfrm>
              <a:off x="1792328" y="642960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Hexágono 169"/>
            <p:cNvSpPr/>
            <p:nvPr/>
          </p:nvSpPr>
          <p:spPr>
            <a:xfrm>
              <a:off x="1145857" y="677893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Hexágono 170"/>
            <p:cNvSpPr/>
            <p:nvPr/>
          </p:nvSpPr>
          <p:spPr>
            <a:xfrm>
              <a:off x="499386" y="-479655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Hexágono 171"/>
            <p:cNvSpPr/>
            <p:nvPr/>
          </p:nvSpPr>
          <p:spPr>
            <a:xfrm>
              <a:off x="1792328" y="-48943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Hexágono 172"/>
            <p:cNvSpPr/>
            <p:nvPr/>
          </p:nvSpPr>
          <p:spPr>
            <a:xfrm>
              <a:off x="2435993" y="-1401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Hexágono 173"/>
            <p:cNvSpPr/>
            <p:nvPr/>
          </p:nvSpPr>
          <p:spPr>
            <a:xfrm>
              <a:off x="3082464" y="20247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Hexágono 174"/>
            <p:cNvSpPr/>
            <p:nvPr/>
          </p:nvSpPr>
          <p:spPr>
            <a:xfrm>
              <a:off x="2435993" y="55179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Hexágono 175"/>
            <p:cNvSpPr/>
            <p:nvPr/>
          </p:nvSpPr>
          <p:spPr>
            <a:xfrm>
              <a:off x="3082464" y="89437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Hexágono 176"/>
            <p:cNvSpPr/>
            <p:nvPr/>
          </p:nvSpPr>
          <p:spPr>
            <a:xfrm>
              <a:off x="2435993" y="124369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Hexágono 177"/>
            <p:cNvSpPr/>
            <p:nvPr/>
          </p:nvSpPr>
          <p:spPr>
            <a:xfrm>
              <a:off x="3082464" y="158628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Hexágono 178"/>
            <p:cNvSpPr/>
            <p:nvPr/>
          </p:nvSpPr>
          <p:spPr>
            <a:xfrm>
              <a:off x="2435993" y="193560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Hexágono 179"/>
            <p:cNvSpPr/>
            <p:nvPr/>
          </p:nvSpPr>
          <p:spPr>
            <a:xfrm>
              <a:off x="3082464" y="227818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Hexágono 180"/>
            <p:cNvSpPr/>
            <p:nvPr/>
          </p:nvSpPr>
          <p:spPr>
            <a:xfrm>
              <a:off x="2435993" y="262750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Hexágono 181"/>
            <p:cNvSpPr/>
            <p:nvPr/>
          </p:nvSpPr>
          <p:spPr>
            <a:xfrm>
              <a:off x="3082464" y="297008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Hexágono 182"/>
            <p:cNvSpPr/>
            <p:nvPr/>
          </p:nvSpPr>
          <p:spPr>
            <a:xfrm>
              <a:off x="2435993" y="33194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Hexágono 183"/>
            <p:cNvSpPr/>
            <p:nvPr/>
          </p:nvSpPr>
          <p:spPr>
            <a:xfrm>
              <a:off x="3082464" y="366199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Hexágono 184"/>
            <p:cNvSpPr/>
            <p:nvPr/>
          </p:nvSpPr>
          <p:spPr>
            <a:xfrm>
              <a:off x="2435993" y="401131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Hexágono 185"/>
            <p:cNvSpPr/>
            <p:nvPr/>
          </p:nvSpPr>
          <p:spPr>
            <a:xfrm>
              <a:off x="3082464" y="435389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Hexágono 186"/>
            <p:cNvSpPr/>
            <p:nvPr/>
          </p:nvSpPr>
          <p:spPr>
            <a:xfrm>
              <a:off x="2435993" y="470321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Hexágono 187"/>
            <p:cNvSpPr/>
            <p:nvPr/>
          </p:nvSpPr>
          <p:spPr>
            <a:xfrm>
              <a:off x="3082464" y="504580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Hexágono 188"/>
            <p:cNvSpPr/>
            <p:nvPr/>
          </p:nvSpPr>
          <p:spPr>
            <a:xfrm>
              <a:off x="2435993" y="539512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Hexágono 189"/>
            <p:cNvSpPr/>
            <p:nvPr/>
          </p:nvSpPr>
          <p:spPr>
            <a:xfrm>
              <a:off x="3082464" y="573770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Hexágono 190"/>
            <p:cNvSpPr/>
            <p:nvPr/>
          </p:nvSpPr>
          <p:spPr>
            <a:xfrm>
              <a:off x="2435993" y="608702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Hexágono 191"/>
            <p:cNvSpPr/>
            <p:nvPr/>
          </p:nvSpPr>
          <p:spPr>
            <a:xfrm>
              <a:off x="3082464" y="642960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Hexágono 192"/>
            <p:cNvSpPr/>
            <p:nvPr/>
          </p:nvSpPr>
          <p:spPr>
            <a:xfrm>
              <a:off x="2435993" y="677893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Hexágono 193"/>
            <p:cNvSpPr/>
            <p:nvPr/>
          </p:nvSpPr>
          <p:spPr>
            <a:xfrm>
              <a:off x="3736708" y="-1401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Hexágono 194"/>
            <p:cNvSpPr/>
            <p:nvPr/>
          </p:nvSpPr>
          <p:spPr>
            <a:xfrm>
              <a:off x="4383179" y="20247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Hexágono 195"/>
            <p:cNvSpPr/>
            <p:nvPr/>
          </p:nvSpPr>
          <p:spPr>
            <a:xfrm>
              <a:off x="3736708" y="55179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Hexágono 196"/>
            <p:cNvSpPr/>
            <p:nvPr/>
          </p:nvSpPr>
          <p:spPr>
            <a:xfrm>
              <a:off x="4383179" y="89437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Hexágono 197"/>
            <p:cNvSpPr/>
            <p:nvPr/>
          </p:nvSpPr>
          <p:spPr>
            <a:xfrm>
              <a:off x="3736708" y="124369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Hexágono 198"/>
            <p:cNvSpPr/>
            <p:nvPr/>
          </p:nvSpPr>
          <p:spPr>
            <a:xfrm>
              <a:off x="4383179" y="158628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Hexágono 199"/>
            <p:cNvSpPr/>
            <p:nvPr/>
          </p:nvSpPr>
          <p:spPr>
            <a:xfrm>
              <a:off x="3736708" y="193560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Hexágono 200"/>
            <p:cNvSpPr/>
            <p:nvPr/>
          </p:nvSpPr>
          <p:spPr>
            <a:xfrm>
              <a:off x="4383179" y="227818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Hexágono 201"/>
            <p:cNvSpPr/>
            <p:nvPr/>
          </p:nvSpPr>
          <p:spPr>
            <a:xfrm>
              <a:off x="3736708" y="262750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Hexágono 202"/>
            <p:cNvSpPr/>
            <p:nvPr/>
          </p:nvSpPr>
          <p:spPr>
            <a:xfrm>
              <a:off x="4383179" y="297008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Hexágono 203"/>
            <p:cNvSpPr/>
            <p:nvPr/>
          </p:nvSpPr>
          <p:spPr>
            <a:xfrm>
              <a:off x="3736708" y="33194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Hexágono 204"/>
            <p:cNvSpPr/>
            <p:nvPr/>
          </p:nvSpPr>
          <p:spPr>
            <a:xfrm>
              <a:off x="4383179" y="366199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Hexágono 205"/>
            <p:cNvSpPr/>
            <p:nvPr/>
          </p:nvSpPr>
          <p:spPr>
            <a:xfrm>
              <a:off x="3736708" y="401131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Hexágono 206"/>
            <p:cNvSpPr/>
            <p:nvPr/>
          </p:nvSpPr>
          <p:spPr>
            <a:xfrm>
              <a:off x="4383179" y="435389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Hexágono 207"/>
            <p:cNvSpPr/>
            <p:nvPr/>
          </p:nvSpPr>
          <p:spPr>
            <a:xfrm>
              <a:off x="3736708" y="470321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Hexágono 208"/>
            <p:cNvSpPr/>
            <p:nvPr/>
          </p:nvSpPr>
          <p:spPr>
            <a:xfrm>
              <a:off x="4383179" y="504580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Hexágono 209"/>
            <p:cNvSpPr/>
            <p:nvPr/>
          </p:nvSpPr>
          <p:spPr>
            <a:xfrm>
              <a:off x="3736708" y="539512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Hexágono 210"/>
            <p:cNvSpPr/>
            <p:nvPr/>
          </p:nvSpPr>
          <p:spPr>
            <a:xfrm>
              <a:off x="4383179" y="573770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Hexágono 211"/>
            <p:cNvSpPr/>
            <p:nvPr/>
          </p:nvSpPr>
          <p:spPr>
            <a:xfrm>
              <a:off x="3736708" y="608702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Hexágono 212"/>
            <p:cNvSpPr/>
            <p:nvPr/>
          </p:nvSpPr>
          <p:spPr>
            <a:xfrm>
              <a:off x="4383179" y="642960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Hexágono 213"/>
            <p:cNvSpPr/>
            <p:nvPr/>
          </p:nvSpPr>
          <p:spPr>
            <a:xfrm>
              <a:off x="3736708" y="677893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Hexágono 214"/>
            <p:cNvSpPr/>
            <p:nvPr/>
          </p:nvSpPr>
          <p:spPr>
            <a:xfrm>
              <a:off x="3090237" y="-479655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Hexágono 215"/>
            <p:cNvSpPr/>
            <p:nvPr/>
          </p:nvSpPr>
          <p:spPr>
            <a:xfrm>
              <a:off x="4383179" y="-48943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Hexágono 216"/>
            <p:cNvSpPr/>
            <p:nvPr/>
          </p:nvSpPr>
          <p:spPr>
            <a:xfrm>
              <a:off x="5034037" y="-1401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Hexágono 217"/>
            <p:cNvSpPr/>
            <p:nvPr/>
          </p:nvSpPr>
          <p:spPr>
            <a:xfrm>
              <a:off x="5680508" y="20247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Hexágono 218"/>
            <p:cNvSpPr/>
            <p:nvPr/>
          </p:nvSpPr>
          <p:spPr>
            <a:xfrm>
              <a:off x="5034037" y="55179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Hexágono 219"/>
            <p:cNvSpPr/>
            <p:nvPr/>
          </p:nvSpPr>
          <p:spPr>
            <a:xfrm>
              <a:off x="5680508" y="89437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Hexágono 220"/>
            <p:cNvSpPr/>
            <p:nvPr/>
          </p:nvSpPr>
          <p:spPr>
            <a:xfrm>
              <a:off x="5034037" y="124369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Hexágono 221"/>
            <p:cNvSpPr/>
            <p:nvPr/>
          </p:nvSpPr>
          <p:spPr>
            <a:xfrm>
              <a:off x="5680508" y="158628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Hexágono 222"/>
            <p:cNvSpPr/>
            <p:nvPr/>
          </p:nvSpPr>
          <p:spPr>
            <a:xfrm>
              <a:off x="5034037" y="193560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Hexágono 223"/>
            <p:cNvSpPr/>
            <p:nvPr/>
          </p:nvSpPr>
          <p:spPr>
            <a:xfrm>
              <a:off x="5680508" y="227818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Hexágono 224"/>
            <p:cNvSpPr/>
            <p:nvPr/>
          </p:nvSpPr>
          <p:spPr>
            <a:xfrm>
              <a:off x="5034037" y="262750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Hexágono 225"/>
            <p:cNvSpPr/>
            <p:nvPr/>
          </p:nvSpPr>
          <p:spPr>
            <a:xfrm>
              <a:off x="5680508" y="297008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Hexágono 226"/>
            <p:cNvSpPr/>
            <p:nvPr/>
          </p:nvSpPr>
          <p:spPr>
            <a:xfrm>
              <a:off x="5034037" y="33194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Hexágono 227"/>
            <p:cNvSpPr/>
            <p:nvPr/>
          </p:nvSpPr>
          <p:spPr>
            <a:xfrm>
              <a:off x="5680508" y="366199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Hexágono 228"/>
            <p:cNvSpPr/>
            <p:nvPr/>
          </p:nvSpPr>
          <p:spPr>
            <a:xfrm>
              <a:off x="5034037" y="401131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Hexágono 229"/>
            <p:cNvSpPr/>
            <p:nvPr/>
          </p:nvSpPr>
          <p:spPr>
            <a:xfrm>
              <a:off x="5680508" y="435389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Hexágono 230"/>
            <p:cNvSpPr/>
            <p:nvPr/>
          </p:nvSpPr>
          <p:spPr>
            <a:xfrm>
              <a:off x="5034037" y="470321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Hexágono 231"/>
            <p:cNvSpPr/>
            <p:nvPr/>
          </p:nvSpPr>
          <p:spPr>
            <a:xfrm>
              <a:off x="5680508" y="504580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Hexágono 232"/>
            <p:cNvSpPr/>
            <p:nvPr/>
          </p:nvSpPr>
          <p:spPr>
            <a:xfrm>
              <a:off x="5034037" y="539512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Hexágono 233"/>
            <p:cNvSpPr/>
            <p:nvPr/>
          </p:nvSpPr>
          <p:spPr>
            <a:xfrm>
              <a:off x="5680508" y="573770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Hexágono 234"/>
            <p:cNvSpPr/>
            <p:nvPr/>
          </p:nvSpPr>
          <p:spPr>
            <a:xfrm>
              <a:off x="5034037" y="608702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Hexágono 235"/>
            <p:cNvSpPr/>
            <p:nvPr/>
          </p:nvSpPr>
          <p:spPr>
            <a:xfrm>
              <a:off x="5680508" y="642960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Hexágono 236"/>
            <p:cNvSpPr/>
            <p:nvPr/>
          </p:nvSpPr>
          <p:spPr>
            <a:xfrm>
              <a:off x="5034037" y="677893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Hexágono 237"/>
            <p:cNvSpPr/>
            <p:nvPr/>
          </p:nvSpPr>
          <p:spPr>
            <a:xfrm>
              <a:off x="6334752" y="-1401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Hexágono 239"/>
            <p:cNvSpPr/>
            <p:nvPr/>
          </p:nvSpPr>
          <p:spPr>
            <a:xfrm>
              <a:off x="6334752" y="55179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Hexágono 241"/>
            <p:cNvSpPr/>
            <p:nvPr/>
          </p:nvSpPr>
          <p:spPr>
            <a:xfrm>
              <a:off x="6334752" y="124369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Hexágono 243"/>
            <p:cNvSpPr/>
            <p:nvPr/>
          </p:nvSpPr>
          <p:spPr>
            <a:xfrm>
              <a:off x="6334752" y="193560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Hexágono 245"/>
            <p:cNvSpPr/>
            <p:nvPr/>
          </p:nvSpPr>
          <p:spPr>
            <a:xfrm>
              <a:off x="6334752" y="262750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Hexágono 247"/>
            <p:cNvSpPr/>
            <p:nvPr/>
          </p:nvSpPr>
          <p:spPr>
            <a:xfrm>
              <a:off x="6334752" y="331941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Hexágono 249"/>
            <p:cNvSpPr/>
            <p:nvPr/>
          </p:nvSpPr>
          <p:spPr>
            <a:xfrm>
              <a:off x="6334752" y="4011314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Hexágono 251"/>
            <p:cNvSpPr/>
            <p:nvPr/>
          </p:nvSpPr>
          <p:spPr>
            <a:xfrm>
              <a:off x="6334752" y="4703218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Hexágono 253"/>
            <p:cNvSpPr/>
            <p:nvPr/>
          </p:nvSpPr>
          <p:spPr>
            <a:xfrm>
              <a:off x="6334752" y="5395122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Hexágono 255"/>
            <p:cNvSpPr/>
            <p:nvPr/>
          </p:nvSpPr>
          <p:spPr>
            <a:xfrm>
              <a:off x="6334752" y="6087026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Hexágono 257"/>
            <p:cNvSpPr/>
            <p:nvPr/>
          </p:nvSpPr>
          <p:spPr>
            <a:xfrm>
              <a:off x="6334752" y="6778930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Hexágono 258"/>
            <p:cNvSpPr/>
            <p:nvPr/>
          </p:nvSpPr>
          <p:spPr>
            <a:xfrm>
              <a:off x="5688281" y="-479655"/>
              <a:ext cx="759542" cy="64092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8" name="CuadroTexto 307"/>
          <p:cNvSpPr txBox="1"/>
          <p:nvPr/>
        </p:nvSpPr>
        <p:spPr>
          <a:xfrm>
            <a:off x="7381857" y="3667942"/>
            <a:ext cx="4430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accent5">
                    <a:lumMod val="50000"/>
                  </a:schemeClr>
                </a:solidFill>
              </a:rPr>
              <a:t>DOPE LEGALIZATION DAY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29" name="CuadroTexto 1028"/>
          <p:cNvSpPr txBox="1"/>
          <p:nvPr/>
        </p:nvSpPr>
        <p:spPr>
          <a:xfrm>
            <a:off x="8047447" y="371726"/>
            <a:ext cx="2898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</a:rPr>
              <a:t>Today’s the day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16" name="CuadroTexto 315"/>
          <p:cNvSpPr txBox="1"/>
          <p:nvPr/>
        </p:nvSpPr>
        <p:spPr>
          <a:xfrm>
            <a:off x="8473260" y="956501"/>
            <a:ext cx="2247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</a:rPr>
              <a:t>06/11/2023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032" name="Picture 8" descr="https://o.remove.bg/downloads/6160960a-b6d2-480f-98e1-7a0ec4ee3299/el-cannabis-o-la-marihuana-hoja-plana-vector-icono-negro-con-sombra-ilustracion-kwby7p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9" t="8189" r="15343" b="23895"/>
          <a:stretch/>
        </p:blipFill>
        <p:spPr bwMode="auto">
          <a:xfrm flipH="1">
            <a:off x="8662756" y="3482094"/>
            <a:ext cx="230639" cy="24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3" name="Picture 8" descr="https://o.remove.bg/downloads/6160960a-b6d2-480f-98e1-7a0ec4ee3299/el-cannabis-o-la-marihuana-hoja-plana-vector-icono-negro-con-sombra-ilustracion-kwby7p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9" t="8189" r="15343" b="23895"/>
          <a:stretch/>
        </p:blipFill>
        <p:spPr bwMode="auto">
          <a:xfrm flipH="1">
            <a:off x="8909136" y="3482093"/>
            <a:ext cx="230639" cy="24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4" name="Picture 8" descr="https://o.remove.bg/downloads/6160960a-b6d2-480f-98e1-7a0ec4ee3299/el-cannabis-o-la-marihuana-hoja-plana-vector-icono-negro-con-sombra-ilustracion-kwby7p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9" t="8189" r="15343" b="23895"/>
          <a:stretch/>
        </p:blipFill>
        <p:spPr bwMode="auto">
          <a:xfrm flipH="1">
            <a:off x="9157469" y="3485456"/>
            <a:ext cx="230639" cy="24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5" name="Picture 8" descr="https://o.remove.bg/downloads/6160960a-b6d2-480f-98e1-7a0ec4ee3299/el-cannabis-o-la-marihuana-hoja-plana-vector-icono-negro-con-sombra-ilustracion-kwby7p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9" t="8189" r="15343" b="23895"/>
          <a:stretch/>
        </p:blipFill>
        <p:spPr bwMode="auto">
          <a:xfrm flipH="1">
            <a:off x="9403849" y="3485455"/>
            <a:ext cx="230639" cy="24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6" name="Picture 8" descr="https://o.remove.bg/downloads/6160960a-b6d2-480f-98e1-7a0ec4ee3299/el-cannabis-o-la-marihuana-hoja-plana-vector-icono-negro-con-sombra-ilustracion-kwby7p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9" t="8189" r="15343" b="23895"/>
          <a:stretch/>
        </p:blipFill>
        <p:spPr bwMode="auto">
          <a:xfrm flipH="1">
            <a:off x="9645834" y="3482848"/>
            <a:ext cx="230639" cy="24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" name="Picture 8" descr="https://o.remove.bg/downloads/6160960a-b6d2-480f-98e1-7a0ec4ee3299/el-cannabis-o-la-marihuana-hoja-plana-vector-icono-negro-con-sombra-ilustracion-kwby7p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9" t="8189" r="15343" b="23895"/>
          <a:stretch/>
        </p:blipFill>
        <p:spPr bwMode="auto">
          <a:xfrm flipH="1">
            <a:off x="9892214" y="3482847"/>
            <a:ext cx="230639" cy="24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8" name="Picture 8" descr="https://o.remove.bg/downloads/6160960a-b6d2-480f-98e1-7a0ec4ee3299/el-cannabis-o-la-marihuana-hoja-plana-vector-icono-negro-con-sombra-ilustracion-kwby7p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9" t="8189" r="15343" b="23895"/>
          <a:stretch/>
        </p:blipFill>
        <p:spPr bwMode="auto">
          <a:xfrm flipH="1">
            <a:off x="10134199" y="3482093"/>
            <a:ext cx="230639" cy="24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9" name="Picture 8" descr="https://o.remove.bg/downloads/6160960a-b6d2-480f-98e1-7a0ec4ee3299/el-cannabis-o-la-marihuana-hoja-plana-vector-icono-negro-con-sombra-ilustracion-kwby7p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9" t="8189" r="15343" b="23895"/>
          <a:stretch/>
        </p:blipFill>
        <p:spPr bwMode="auto">
          <a:xfrm flipH="1">
            <a:off x="10380579" y="3482092"/>
            <a:ext cx="230639" cy="24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8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</Words>
  <Application>Microsoft Office PowerPoint</Application>
  <PresentationFormat>Panorámica</PresentationFormat>
  <Paragraphs>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EMILIANO</dc:creator>
  <cp:lastModifiedBy>EMILIANO</cp:lastModifiedBy>
  <cp:revision>8</cp:revision>
  <dcterms:created xsi:type="dcterms:W3CDTF">2023-11-06T21:06:25Z</dcterms:created>
  <dcterms:modified xsi:type="dcterms:W3CDTF">2023-11-06T22:28:36Z</dcterms:modified>
</cp:coreProperties>
</file>