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3352800"/>
            <a:ext cx="8825658" cy="1424581"/>
          </a:xfrm>
        </p:spPr>
        <p:txBody>
          <a:bodyPr/>
          <a:lstStyle/>
          <a:p>
            <a:r>
              <a:rPr lang="es-PE" dirty="0" smtClean="0"/>
              <a:t>Today is the day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Date: Thursday 22nd (twenty-Second) september 2022</a:t>
            </a:r>
          </a:p>
          <a:p>
            <a:r>
              <a:rPr lang="es-PE" dirty="0" smtClean="0"/>
              <a:t>NAME: FRANCO PISCOYA</a:t>
            </a:r>
            <a:endParaRPr lang="es-PE" dirty="0"/>
          </a:p>
        </p:txBody>
      </p:sp>
      <p:pic>
        <p:nvPicPr>
          <p:cNvPr id="1026" name="Picture 2" descr="Comunicado Administración | Colegio Algarrob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712" y="2037987"/>
            <a:ext cx="2385685" cy="37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262" y="631256"/>
            <a:ext cx="3999679" cy="28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3568"/>
          </a:xfrm>
        </p:spPr>
        <p:txBody>
          <a:bodyPr/>
          <a:lstStyle/>
          <a:p>
            <a:r>
              <a:rPr lang="es-PE" dirty="0" smtClean="0"/>
              <a:t>The Iraq-Iran war beggins</a:t>
            </a:r>
            <a:endParaRPr lang="es-PE" dirty="0"/>
          </a:p>
        </p:txBody>
      </p:sp>
      <p:pic>
        <p:nvPicPr>
          <p:cNvPr id="2050" name="Picture 2" descr="Iran-Iraq War Mon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14" y="1306286"/>
            <a:ext cx="4029572" cy="530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52" y="1306286"/>
            <a:ext cx="682649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err="1" smtClean="0"/>
              <a:t>Leaders</a:t>
            </a:r>
            <a:endParaRPr lang="es-PE" dirty="0"/>
          </a:p>
        </p:txBody>
      </p:sp>
      <p:pic>
        <p:nvPicPr>
          <p:cNvPr id="3074" name="Picture 2" descr="upload.wikimedia.org/wikipedia/commons/0/03/Sa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59" y="1809984"/>
            <a:ext cx="35337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uhollah Jomeiní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3" y="1853248"/>
            <a:ext cx="39750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67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err="1" smtClean="0"/>
              <a:t>Geography</a:t>
            </a:r>
            <a:endParaRPr lang="es-PE" dirty="0"/>
          </a:p>
        </p:txBody>
      </p:sp>
      <p:pic>
        <p:nvPicPr>
          <p:cNvPr id="4098" name="Picture 2" descr="Recordando la guerra entre Irak e Irán - Monitor De Or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92" y="2081848"/>
            <a:ext cx="7097673" cy="41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9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23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Today is the day</vt:lpstr>
      <vt:lpstr>The Iraq-Iran war beggins</vt:lpstr>
      <vt:lpstr>Leaders</vt:lpstr>
      <vt:lpstr>Geography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is the day</dc:title>
  <dc:creator>Franco Piscoya Pisfil</dc:creator>
  <cp:lastModifiedBy>Franco Piscoya Pisfil</cp:lastModifiedBy>
  <cp:revision>2</cp:revision>
  <dcterms:created xsi:type="dcterms:W3CDTF">2022-09-21T23:06:03Z</dcterms:created>
  <dcterms:modified xsi:type="dcterms:W3CDTF">2022-09-21T23:15:28Z</dcterms:modified>
</cp:coreProperties>
</file>