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82" autoAdjust="0"/>
    <p:restoredTop sz="94660"/>
  </p:normalViewPr>
  <p:slideViewPr>
    <p:cSldViewPr snapToGrid="0">
      <p:cViewPr>
        <p:scale>
          <a:sx n="112" d="100"/>
          <a:sy n="112" d="100"/>
        </p:scale>
        <p:origin x="52" y="-1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4B2B-89E0-4D26-9371-5F124CCE3526}" type="datetimeFigureOut">
              <a:rPr lang="es-PE" smtClean="0"/>
              <a:t>28/11/2023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5ECF4-331C-477E-B2CE-320E67A11DD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29836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4B2B-89E0-4D26-9371-5F124CCE3526}" type="datetimeFigureOut">
              <a:rPr lang="es-PE" smtClean="0"/>
              <a:t>28/11/2023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5ECF4-331C-477E-B2CE-320E67A11DD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4849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4B2B-89E0-4D26-9371-5F124CCE3526}" type="datetimeFigureOut">
              <a:rPr lang="es-PE" smtClean="0"/>
              <a:t>28/11/2023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5ECF4-331C-477E-B2CE-320E67A11DD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0976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4B2B-89E0-4D26-9371-5F124CCE3526}" type="datetimeFigureOut">
              <a:rPr lang="es-PE" smtClean="0"/>
              <a:t>28/11/2023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5ECF4-331C-477E-B2CE-320E67A11DD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70495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4B2B-89E0-4D26-9371-5F124CCE3526}" type="datetimeFigureOut">
              <a:rPr lang="es-PE" smtClean="0"/>
              <a:t>28/11/2023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5ECF4-331C-477E-B2CE-320E67A11DD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48098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4B2B-89E0-4D26-9371-5F124CCE3526}" type="datetimeFigureOut">
              <a:rPr lang="es-PE" smtClean="0"/>
              <a:t>28/11/2023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5ECF4-331C-477E-B2CE-320E67A11DD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28683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4B2B-89E0-4D26-9371-5F124CCE3526}" type="datetimeFigureOut">
              <a:rPr lang="es-PE" smtClean="0"/>
              <a:t>28/11/2023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5ECF4-331C-477E-B2CE-320E67A11DD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64095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4B2B-89E0-4D26-9371-5F124CCE3526}" type="datetimeFigureOut">
              <a:rPr lang="es-PE" smtClean="0"/>
              <a:t>28/11/2023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5ECF4-331C-477E-B2CE-320E67A11DD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5034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4B2B-89E0-4D26-9371-5F124CCE3526}" type="datetimeFigureOut">
              <a:rPr lang="es-PE" smtClean="0"/>
              <a:t>28/11/2023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5ECF4-331C-477E-B2CE-320E67A11DD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47599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4B2B-89E0-4D26-9371-5F124CCE3526}" type="datetimeFigureOut">
              <a:rPr lang="es-PE" smtClean="0"/>
              <a:t>28/11/2023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5ECF4-331C-477E-B2CE-320E67A11DD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0796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4B2B-89E0-4D26-9371-5F124CCE3526}" type="datetimeFigureOut">
              <a:rPr lang="es-PE" smtClean="0"/>
              <a:t>28/11/2023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5ECF4-331C-477E-B2CE-320E67A11DD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95583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F4B2B-89E0-4D26-9371-5F124CCE3526}" type="datetimeFigureOut">
              <a:rPr lang="es-PE" smtClean="0"/>
              <a:t>28/11/2023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5ECF4-331C-477E-B2CE-320E67A11DD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63237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256368" cy="711641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u="sng" dirty="0" smtClean="0">
                <a:solidFill>
                  <a:schemeClr val="bg1"/>
                </a:solidFill>
              </a:rPr>
              <a:t>EL MEGALODON</a:t>
            </a:r>
            <a:endParaRPr lang="es-PE" u="sng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E" dirty="0" smtClean="0">
                <a:solidFill>
                  <a:schemeClr val="bg1"/>
                </a:solidFill>
              </a:rPr>
              <a:t>Hecho por: Renzo Merino</a:t>
            </a:r>
            <a:endParaRPr lang="es-PE" dirty="0">
              <a:solidFill>
                <a:schemeClr val="bg1"/>
              </a:solidFill>
            </a:endParaRPr>
          </a:p>
          <a:p>
            <a:r>
              <a:rPr lang="es-PE" dirty="0" smtClean="0">
                <a:solidFill>
                  <a:schemeClr val="bg1"/>
                </a:solidFill>
              </a:rPr>
              <a:t>Fecha:29/11/23</a:t>
            </a:r>
          </a:p>
          <a:p>
            <a:r>
              <a:rPr lang="es-PE" dirty="0" smtClean="0">
                <a:solidFill>
                  <a:schemeClr val="bg1"/>
                </a:solidFill>
              </a:rPr>
              <a:t>Fuente: Investigaciones Marinas </a:t>
            </a:r>
            <a:endParaRPr lang="es-PE" dirty="0">
              <a:solidFill>
                <a:schemeClr val="bg1"/>
              </a:solidFill>
            </a:endParaRP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94243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21673" y="366471"/>
            <a:ext cx="500611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u="sng" dirty="0" smtClean="0"/>
              <a:t> </a:t>
            </a:r>
            <a:r>
              <a:rPr lang="es-PE" sz="2400" u="sng" dirty="0" smtClean="0">
                <a:solidFill>
                  <a:schemeClr val="bg1"/>
                </a:solidFill>
              </a:rPr>
              <a:t>DEFINICON</a:t>
            </a:r>
            <a:r>
              <a:rPr lang="es-PE" sz="2400" dirty="0" smtClean="0">
                <a:solidFill>
                  <a:schemeClr val="bg1"/>
                </a:solidFill>
              </a:rPr>
              <a:t>:</a:t>
            </a:r>
          </a:p>
          <a:p>
            <a:r>
              <a:rPr lang="es-PE" sz="2400" dirty="0" smtClean="0">
                <a:solidFill>
                  <a:schemeClr val="bg1"/>
                </a:solidFill>
              </a:rPr>
              <a:t>Diente </a:t>
            </a:r>
            <a:r>
              <a:rPr lang="es-PE" sz="2400" dirty="0">
                <a:solidFill>
                  <a:schemeClr val="bg1"/>
                </a:solidFill>
              </a:rPr>
              <a:t>grande. Los </a:t>
            </a:r>
            <a:r>
              <a:rPr lang="es-PE" sz="2400" dirty="0" err="1">
                <a:solidFill>
                  <a:schemeClr val="bg1"/>
                </a:solidFill>
              </a:rPr>
              <a:t>megalodones</a:t>
            </a:r>
            <a:r>
              <a:rPr lang="es-PE" sz="2400" dirty="0">
                <a:solidFill>
                  <a:schemeClr val="bg1"/>
                </a:solidFill>
              </a:rPr>
              <a:t> son conocidos por la ciencia desde la década de 1840 gracias a sus enormes dientes triangulares que se han encontrado fosilizados. El nombre "</a:t>
            </a:r>
            <a:r>
              <a:rPr lang="es-PE" sz="2400" dirty="0" err="1">
                <a:solidFill>
                  <a:schemeClr val="bg1"/>
                </a:solidFill>
              </a:rPr>
              <a:t>megalodón</a:t>
            </a:r>
            <a:r>
              <a:rPr lang="es-PE" sz="2400" dirty="0">
                <a:solidFill>
                  <a:schemeClr val="bg1"/>
                </a:solidFill>
              </a:rPr>
              <a:t>" significa "diente grande" en griego antiguo. Y no es broma lo de los dientes grandes: algunos medían 16,8 </a:t>
            </a:r>
            <a:r>
              <a:rPr lang="es-PE" sz="2400" dirty="0" smtClean="0">
                <a:solidFill>
                  <a:schemeClr val="bg1"/>
                </a:solidFill>
              </a:rPr>
              <a:t>metros </a:t>
            </a:r>
            <a:r>
              <a:rPr lang="es-PE" sz="2400" dirty="0">
                <a:solidFill>
                  <a:schemeClr val="bg1"/>
                </a:solidFill>
              </a:rPr>
              <a:t>de </a:t>
            </a:r>
            <a:r>
              <a:rPr lang="es-PE" sz="2400" dirty="0" smtClean="0">
                <a:solidFill>
                  <a:schemeClr val="bg1"/>
                </a:solidFill>
              </a:rPr>
              <a:t>largo y era como el rey del mar en su tiempo.</a:t>
            </a:r>
            <a:endParaRPr lang="es-PE" sz="2400" u="sng" dirty="0">
              <a:solidFill>
                <a:schemeClr val="bg1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871855" y="184727"/>
            <a:ext cx="491374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s-PE" sz="2400" u="sng" dirty="0" smtClean="0">
                <a:solidFill>
                  <a:schemeClr val="bg1"/>
                </a:solidFill>
              </a:rPr>
              <a:t>Algunos tipos son:</a:t>
            </a:r>
          </a:p>
          <a:p>
            <a:pPr fontAlgn="ctr"/>
            <a:r>
              <a:rPr lang="es-PE" sz="2400" dirty="0" smtClean="0">
                <a:solidFill>
                  <a:schemeClr val="bg1"/>
                </a:solidFill>
              </a:rPr>
              <a:t>El </a:t>
            </a:r>
            <a:r>
              <a:rPr lang="es-PE" sz="2400" dirty="0">
                <a:solidFill>
                  <a:schemeClr val="bg1"/>
                </a:solidFill>
              </a:rPr>
              <a:t>Hambriento</a:t>
            </a:r>
          </a:p>
          <a:p>
            <a:pPr fontAlgn="ctr"/>
            <a:r>
              <a:rPr lang="es-PE" sz="2400" dirty="0" err="1">
                <a:solidFill>
                  <a:schemeClr val="bg1"/>
                </a:solidFill>
              </a:rPr>
              <a:t>The</a:t>
            </a:r>
            <a:r>
              <a:rPr lang="es-PE" sz="2400" dirty="0">
                <a:solidFill>
                  <a:schemeClr val="bg1"/>
                </a:solidFill>
              </a:rPr>
              <a:t> </a:t>
            </a:r>
            <a:r>
              <a:rPr lang="es-PE" sz="2400" dirty="0" err="1">
                <a:solidFill>
                  <a:schemeClr val="bg1"/>
                </a:solidFill>
              </a:rPr>
              <a:t>Crested</a:t>
            </a:r>
            <a:r>
              <a:rPr lang="es-PE" sz="2400" dirty="0">
                <a:solidFill>
                  <a:schemeClr val="bg1"/>
                </a:solidFill>
              </a:rPr>
              <a:t> Queen</a:t>
            </a:r>
          </a:p>
          <a:p>
            <a:pPr fontAlgn="ctr"/>
            <a:r>
              <a:rPr lang="es-PE" sz="2400" dirty="0" err="1">
                <a:solidFill>
                  <a:schemeClr val="bg1"/>
                </a:solidFill>
              </a:rPr>
              <a:t>The</a:t>
            </a:r>
            <a:r>
              <a:rPr lang="es-PE" sz="2400" dirty="0">
                <a:solidFill>
                  <a:schemeClr val="bg1"/>
                </a:solidFill>
              </a:rPr>
              <a:t> </a:t>
            </a:r>
            <a:r>
              <a:rPr lang="es-PE" sz="2400" dirty="0" err="1">
                <a:solidFill>
                  <a:schemeClr val="bg1"/>
                </a:solidFill>
              </a:rPr>
              <a:t>Shadowmaw</a:t>
            </a:r>
            <a:endParaRPr lang="es-PE" sz="2400" dirty="0">
              <a:solidFill>
                <a:schemeClr val="bg1"/>
              </a:solidFill>
            </a:endParaRPr>
          </a:p>
          <a:p>
            <a:pPr fontAlgn="ctr"/>
            <a:r>
              <a:rPr lang="es-PE" sz="2400" dirty="0" err="1">
                <a:solidFill>
                  <a:schemeClr val="bg1"/>
                </a:solidFill>
              </a:rPr>
              <a:t>The</a:t>
            </a:r>
            <a:r>
              <a:rPr lang="es-PE" sz="2400" dirty="0">
                <a:solidFill>
                  <a:schemeClr val="bg1"/>
                </a:solidFill>
              </a:rPr>
              <a:t> </a:t>
            </a:r>
            <a:r>
              <a:rPr lang="es-PE" sz="2400" dirty="0" err="1">
                <a:solidFill>
                  <a:schemeClr val="bg1"/>
                </a:solidFill>
              </a:rPr>
              <a:t>Ancient</a:t>
            </a:r>
            <a:r>
              <a:rPr lang="es-PE" sz="2400" dirty="0">
                <a:solidFill>
                  <a:schemeClr val="bg1"/>
                </a:solidFill>
              </a:rPr>
              <a:t> Terror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37752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507999" y="304800"/>
            <a:ext cx="41933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u="sng" dirty="0" smtClean="0">
                <a:solidFill>
                  <a:schemeClr val="bg1"/>
                </a:solidFill>
              </a:rPr>
              <a:t>Su tamaño</a:t>
            </a:r>
            <a:r>
              <a:rPr lang="es-PE" sz="2400" dirty="0" smtClean="0">
                <a:solidFill>
                  <a:schemeClr val="bg1"/>
                </a:solidFill>
              </a:rPr>
              <a:t>:</a:t>
            </a:r>
          </a:p>
          <a:p>
            <a:r>
              <a:rPr lang="es-PE" sz="2400" dirty="0">
                <a:solidFill>
                  <a:schemeClr val="bg1"/>
                </a:solidFill>
              </a:rPr>
              <a:t>Muchos estudios han sugerido que el </a:t>
            </a:r>
            <a:r>
              <a:rPr lang="es-PE" sz="2400" dirty="0" err="1">
                <a:solidFill>
                  <a:schemeClr val="bg1"/>
                </a:solidFill>
              </a:rPr>
              <a:t>megalodón</a:t>
            </a:r>
            <a:r>
              <a:rPr lang="es-PE" sz="2400" dirty="0">
                <a:solidFill>
                  <a:schemeClr val="bg1"/>
                </a:solidFill>
              </a:rPr>
              <a:t> podría haber medido 18 o incluso 20 metros.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97163" y="2133600"/>
            <a:ext cx="430414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u="sng" dirty="0" smtClean="0">
                <a:solidFill>
                  <a:schemeClr val="bg1"/>
                </a:solidFill>
              </a:rPr>
              <a:t>Su alimentación:</a:t>
            </a:r>
          </a:p>
          <a:p>
            <a:r>
              <a:rPr lang="es-PE" sz="2400" dirty="0">
                <a:solidFill>
                  <a:schemeClr val="bg1"/>
                </a:solidFill>
              </a:rPr>
              <a:t>Su alimentación consistía en ballenas, delfines, tortugas y orcas. Los científicos saben que las ballenas fueron sus principales presas porque encontraron varias colas de estos grandes cetáceos con marcas de los dientes del </a:t>
            </a:r>
            <a:r>
              <a:rPr lang="es-PE" sz="2400" dirty="0" err="1">
                <a:solidFill>
                  <a:schemeClr val="bg1"/>
                </a:solidFill>
              </a:rPr>
              <a:t>megalodón</a:t>
            </a:r>
            <a:r>
              <a:rPr lang="es-PE" sz="2400" dirty="0">
                <a:solidFill>
                  <a:schemeClr val="bg1"/>
                </a:solidFill>
              </a:rPr>
              <a:t>.</a:t>
            </a:r>
            <a:endParaRPr lang="es-PE" sz="2400" u="sng" dirty="0">
              <a:solidFill>
                <a:schemeClr val="bg1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132945" y="480291"/>
            <a:ext cx="43872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u="sng" dirty="0" smtClean="0">
                <a:solidFill>
                  <a:schemeClr val="bg1"/>
                </a:solidFill>
              </a:rPr>
              <a:t>Habitad:</a:t>
            </a:r>
          </a:p>
          <a:p>
            <a:r>
              <a:rPr lang="es-PE" sz="2400" dirty="0">
                <a:solidFill>
                  <a:schemeClr val="bg1"/>
                </a:solidFill>
              </a:rPr>
              <a:t>El </a:t>
            </a:r>
            <a:r>
              <a:rPr lang="es-PE" sz="2400" dirty="0" err="1">
                <a:solidFill>
                  <a:schemeClr val="bg1"/>
                </a:solidFill>
              </a:rPr>
              <a:t>megalodón</a:t>
            </a:r>
            <a:r>
              <a:rPr lang="es-PE" sz="2400" dirty="0">
                <a:solidFill>
                  <a:schemeClr val="bg1"/>
                </a:solidFill>
              </a:rPr>
              <a:t> habitaba en mares cálidos de todo el mundo y se cree que era un animal depredador altamente eficiente y versátil</a:t>
            </a:r>
            <a:r>
              <a:rPr lang="es-PE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965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-73834" y="45436"/>
            <a:ext cx="39415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400" u="sng" dirty="0" smtClean="0">
                <a:solidFill>
                  <a:schemeClr val="bg1"/>
                </a:solidFill>
              </a:rPr>
              <a:t>Situación de la especie:</a:t>
            </a:r>
          </a:p>
          <a:p>
            <a:pPr algn="ctr"/>
            <a:r>
              <a:rPr lang="es-PE" sz="2400" dirty="0" smtClean="0">
                <a:solidFill>
                  <a:schemeClr val="bg1"/>
                </a:solidFill>
              </a:rPr>
              <a:t>Actualmente esta extinto por los cambios alrededor del planeta y también por sus presas que se convirtieron difíciles de conseguir.</a:t>
            </a:r>
            <a:endParaRPr lang="es-PE" sz="2400" dirty="0">
              <a:solidFill>
                <a:schemeClr val="bg1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29411" y="2459225"/>
            <a:ext cx="47253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u="sng" dirty="0" smtClean="0">
                <a:solidFill>
                  <a:schemeClr val="bg1"/>
                </a:solidFill>
              </a:rPr>
              <a:t>Dato extra:</a:t>
            </a:r>
            <a:endParaRPr lang="es-PE" sz="2400" dirty="0">
              <a:solidFill>
                <a:schemeClr val="bg1"/>
              </a:solidFill>
            </a:endParaRPr>
          </a:p>
          <a:p>
            <a:r>
              <a:rPr lang="es-PE" sz="2400" dirty="0" smtClean="0">
                <a:solidFill>
                  <a:schemeClr val="bg1"/>
                </a:solidFill>
              </a:rPr>
              <a:t>Es mas reconocido por ser el tiburón mas grande de la historia del planeta y una de las especies mas grandes de animales sean terrestres o marinos.</a:t>
            </a:r>
            <a:endParaRPr lang="es-PE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65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231" y="0"/>
            <a:ext cx="12294231" cy="6858000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3867741" y="3135086"/>
            <a:ext cx="38563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400" dirty="0" smtClean="0">
                <a:solidFill>
                  <a:schemeClr val="bg1"/>
                </a:solidFill>
              </a:rPr>
              <a:t>GRACIAS POR SU ATENCIÓN </a:t>
            </a:r>
            <a:r>
              <a:rPr lang="es-PE" sz="2400" dirty="0" smtClean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endParaRPr lang="es-PE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28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120</Words>
  <Application>Microsoft Office PowerPoint</Application>
  <PresentationFormat>Panorámica</PresentationFormat>
  <Paragraphs>22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Tema de Office</vt:lpstr>
      <vt:lpstr>EL MEGALODON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MEGALODON</dc:title>
  <dc:creator>Cuenta Microsoft</dc:creator>
  <cp:lastModifiedBy>Cuenta Microsoft</cp:lastModifiedBy>
  <cp:revision>6</cp:revision>
  <dcterms:created xsi:type="dcterms:W3CDTF">2023-11-28T21:06:59Z</dcterms:created>
  <dcterms:modified xsi:type="dcterms:W3CDTF">2023-11-28T21:48:20Z</dcterms:modified>
</cp:coreProperties>
</file>