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868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64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98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608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604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360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8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586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250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6721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083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CECC-E832-4B8E-BDA9-62B55427F840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F0843-A6E4-4AFA-969D-23E4FE08D4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113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884329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CHURRETE REAL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5143" y="971824"/>
            <a:ext cx="4680857" cy="2655071"/>
          </a:xfrm>
        </p:spPr>
        <p:txBody>
          <a:bodyPr>
            <a:normAutofit/>
          </a:bodyPr>
          <a:lstStyle/>
          <a:p>
            <a:r>
              <a:rPr lang="es-MX" dirty="0" smtClean="0"/>
              <a:t>La remolinera real​ o churrete real ​, es una especie de ave paseriforme perteneciente al género Cinclodes de la familia Furnariidae. Es nativa de los Andes del centro oeste de América del Sur y se la considera en peligro crítico de extinción.​ </a:t>
            </a:r>
            <a:endParaRPr lang="es-PE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0556" y="971824"/>
            <a:ext cx="54756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47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CHURRETE REAL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CHURRETE REAL</dc:title>
  <dc:creator>Propietario</dc:creator>
  <cp:lastModifiedBy>Propietario</cp:lastModifiedBy>
  <cp:revision>3</cp:revision>
  <dcterms:created xsi:type="dcterms:W3CDTF">2021-10-26T15:58:14Z</dcterms:created>
  <dcterms:modified xsi:type="dcterms:W3CDTF">2021-10-26T16:09:43Z</dcterms:modified>
</cp:coreProperties>
</file>