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31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60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03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1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71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22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28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9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1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10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84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9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ciclopediaonline.com/es/gusto/" TargetMode="External"/><Relationship Id="rId2" Type="http://schemas.openxmlformats.org/officeDocument/2006/relationships/hyperlink" Target="https://elpopular.pe/series/escolar/2017-07-28-sentido-gusto-funci%C3%B3n-part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feder.com/sentido-del-gust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205314-35C1-164D-BC9F-013EC41B6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3151" y="0"/>
            <a:ext cx="1901686" cy="6858000"/>
            <a:chOff x="10290315" y="0"/>
            <a:chExt cx="1901686" cy="6858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A6D6973-F827-304E-AD22-40A86F3B1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6D6538C6-97C2-AB4B-AD91-6683E87D9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62DEA63-689F-7841-B0B3-D0D5CD5F61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8C5AE396-582D-B941-887F-AE7DA1DEB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2EDDDB50-AA2E-8945-AD98-A5004EB1C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FF1FF1-C613-4F45-B36D-938BA7095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F1433CDB-675B-5448-8A7F-7D659FD29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95BEAF2-DFC6-4992-AF5C-4DD51567D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3928725" cy="2866405"/>
          </a:xfrm>
        </p:spPr>
        <p:txBody>
          <a:bodyPr>
            <a:normAutofit/>
          </a:bodyPr>
          <a:lstStyle/>
          <a:p>
            <a:r>
              <a:rPr lang="es-MX" sz="4000" dirty="0">
                <a:latin typeface="Arial Black" panose="020B0A04020102020204" pitchFamily="34" charset="0"/>
              </a:rPr>
              <a:t>El sentido del gusto </a:t>
            </a:r>
            <a:endParaRPr lang="es-PE" sz="4000" dirty="0"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2AD600-B541-474B-9C00-68CEA057F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3928725" cy="1475177"/>
          </a:xfrm>
        </p:spPr>
        <p:txBody>
          <a:bodyPr>
            <a:no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Estudiante: Jorge Lucas Cornejo Carrizales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Curso: Ciencia y Tecnología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Profesor: Juan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Cespedes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Fecha: 19/07/2023 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ncepto genético abstracto">
            <a:extLst>
              <a:ext uri="{FF2B5EF4-FFF2-40B4-BE49-F238E27FC236}">
                <a16:creationId xmlns:a16="http://schemas.microsoft.com/office/drawing/2014/main" id="{876C71C8-54DE-14AC-0D26-757AC6C12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8" r="1" b="1"/>
          <a:stretch/>
        </p:blipFill>
        <p:spPr>
          <a:xfrm>
            <a:off x="5264837" y="1"/>
            <a:ext cx="69271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7FBEF-C36D-4B45-BA96-7B3C2E98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>
                <a:latin typeface="Arial Black" panose="020B0A04020102020204" pitchFamily="34" charset="0"/>
              </a:rPr>
              <a:t>INTRODUCCIÓN </a:t>
            </a:r>
            <a:endParaRPr lang="es-PE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B28B20-250B-4E8A-9772-FE3CBB24C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¿Qué es el sentido del gusto?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¿Como funciona el sentido del gusto?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Tipos de papilas gustativas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Zonas de la lengua 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pPr marL="0" indent="0">
              <a:buNone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 Dar a conocer el sentido del gusto, como funciona y algunas partes del sentido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5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0D9B857-493B-4F9B-AB08-840F24D1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1" y="1"/>
            <a:ext cx="477444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B8AC074-F18A-4675-96D9-56D250D93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>
                <a:latin typeface="Arial Black" panose="020B0A04020102020204" pitchFamily="34" charset="0"/>
                <a:cs typeface="Arial" panose="020B0604020202020204" pitchFamily="34" charset="0"/>
              </a:rPr>
              <a:t>¿Qué es el sentido del gusto?</a:t>
            </a:r>
            <a:endParaRPr lang="es-PE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0449B2-111D-48D6-AF08-874B64643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6864350" cy="3601212"/>
          </a:xfrm>
        </p:spPr>
        <p:txBody>
          <a:bodyPr>
            <a:norm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sentido del gusto es uno de los 5 sentidos que tiene el ser humano. Permite que podamos percibir los alimentos que consumimos y que podamos identificar que es lo que estamos ingiriendo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Además no solo nos permite identificas lo alimentos sino también distinguir las sustancias nutricionalmente adecuadas para el cuerpo y aquellas que podrían representar toxicidad o estado de conservación.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0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A54A4B-AB97-49E1-9464-B067C5994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1"/>
          <a:stretch/>
        </p:blipFill>
        <p:spPr>
          <a:xfrm>
            <a:off x="7462437" y="0"/>
            <a:ext cx="4729563" cy="68564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984DC4-C025-45D4-BA7B-0D96E7F0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latin typeface="Arial Black" panose="020B0A04020102020204" pitchFamily="34" charset="0"/>
              </a:rPr>
              <a:t>¿Cómo funciona el sentido del gusto?</a:t>
            </a:r>
            <a:endParaRPr lang="es-PE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494135-9AAC-4B01-8177-C7C1D2B3F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6854825" cy="4316984"/>
          </a:xfrm>
        </p:spPr>
        <p:txBody>
          <a:bodyPr/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Inicia con un estímulo, con el conjunto de molécula químicas que componen cada sabor.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estímulo activa una o más células especializadas en su percepción.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Estas células “traducen” el estimulo en señales químicas perceptibles por células del </a:t>
            </a:r>
            <a:r>
              <a:rPr lang="es-MX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sistema nervioso.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Dichas señales químicas son transmitidas a una neurona sensorial.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neurona transmite la información hacia el sistema nervioso en forma de señal electroquímica, como un potencial de acción.</a:t>
            </a:r>
          </a:p>
          <a:p>
            <a:endParaRPr lang="es-P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0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983D2E-85A1-47A8-B480-D1ECE2937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01" y="0"/>
            <a:ext cx="57653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899F88-7D54-4666-96A7-13770E1E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Tipos de papilas gustativas:</a:t>
            </a:r>
            <a:b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E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A3D5F7-563B-4EAE-BB3C-172F49116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26" y="1557338"/>
            <a:ext cx="6226176" cy="3743324"/>
          </a:xfrm>
        </p:spPr>
        <p:txBody>
          <a:bodyPr>
            <a:no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Papilas Foliadas: Se encuentran en la base de la lengua, muy cerca de la garganta, están provistas de cientos de “botones” gustativos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Papilas Fungiformes: Suelen encontrarse en la punta y costados de la lengua. Detectan sabores, temperaturas y texturas. 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Papilas Circunvaladas: Son papilas visibles, se encuentran en los bordes traseros de la lengua, en gran número y muy cerca unas de otras.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Papilas Filiformes: Son las que le dan a la lengua su textura rugosa. Son responsables de la sensación del tacto, aunque no tiene papilas gustativas no interviene en la percepción del sabor.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3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2DD21-9FBB-45C0-A8CF-3713F98A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>
                <a:latin typeface="Arial Black" panose="020B0A04020102020204" pitchFamily="34" charset="0"/>
              </a:rPr>
              <a:t>Zonas de la Lengua </a:t>
            </a:r>
            <a:endParaRPr lang="es-PE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BFCD4B-CAF6-451B-B578-D1C576E2A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D66F8E-2534-4361-B8E8-BEB575CE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789990"/>
            <a:ext cx="9696449" cy="50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3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2A05F-633F-4BA3-8B10-D31F47414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>
                <a:latin typeface="Arial Black" panose="020B0A04020102020204" pitchFamily="34" charset="0"/>
              </a:rPr>
              <a:t>Conclusión </a:t>
            </a:r>
            <a:endParaRPr lang="es-PE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CE18CE-165B-4968-B450-02C805846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sentido del gusto es uno de los 5 sentidos que tiene el ser humano. Permite que podamos percibir los alimentos que consumimos y que podamos identificar que es lo que estamos ingiriendo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Tipos de papilas gustativas: Papilas Foliadas, Papilas Fungiformes, Papilas Circunvaladas, Papilas Filiformes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Zonas de la Lengua: Amargo, salado, agrio, dulce, umami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6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509D2-D1EB-4B27-A1A6-2F7241DF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>
                <a:latin typeface="Arial Black" panose="020B0A04020102020204" pitchFamily="34" charset="0"/>
              </a:rPr>
              <a:t>Linkografías </a:t>
            </a:r>
            <a:endParaRPr lang="es-PE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AB029-3195-4995-A0A2-BA7B33D43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>
                <a:hlinkClick r:id="rId2"/>
              </a:rPr>
              <a:t>https://elpopular.pe/series/escolar/2017-07-28-sentido-gusto-funci%C3%B3n-partes</a:t>
            </a:r>
            <a:endParaRPr lang="es-PE" dirty="0"/>
          </a:p>
          <a:p>
            <a:r>
              <a:rPr lang="es-PE" dirty="0">
                <a:hlinkClick r:id="rId3"/>
              </a:rPr>
              <a:t>https://enciclopediaonline.com/es/gusto/</a:t>
            </a:r>
            <a:endParaRPr lang="es-PE" dirty="0"/>
          </a:p>
          <a:p>
            <a:r>
              <a:rPr lang="es-PE" dirty="0">
                <a:hlinkClick r:id="rId4"/>
              </a:rPr>
              <a:t>https://www.lifeder.com/sentido-del-gusto/</a:t>
            </a:r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17328869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441</Words>
  <Application>Microsoft Office PowerPoint</Application>
  <PresentationFormat>Panorámica</PresentationFormat>
  <Paragraphs>37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Neue Haas Grotesk Text Pro</vt:lpstr>
      <vt:lpstr>PunchcardVTI</vt:lpstr>
      <vt:lpstr>El sentido del gusto </vt:lpstr>
      <vt:lpstr>INTRODUCCIÓN </vt:lpstr>
      <vt:lpstr>¿Qué es el sentido del gusto?</vt:lpstr>
      <vt:lpstr>¿Cómo funciona el sentido del gusto?</vt:lpstr>
      <vt:lpstr>Tipos de papilas gustativas: </vt:lpstr>
      <vt:lpstr>Zonas de la Lengua </vt:lpstr>
      <vt:lpstr>Conclusión </vt:lpstr>
      <vt:lpstr>Linkografías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sentido del gusto</dc:title>
  <dc:creator>LENOVO</dc:creator>
  <cp:lastModifiedBy>LENOVO</cp:lastModifiedBy>
  <cp:revision>18</cp:revision>
  <dcterms:created xsi:type="dcterms:W3CDTF">2023-07-18T22:30:00Z</dcterms:created>
  <dcterms:modified xsi:type="dcterms:W3CDTF">2023-07-19T04:01:21Z</dcterms:modified>
</cp:coreProperties>
</file>