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541BCD4A-DD1E-40E8-A72C-5B8F283EF1DC}" type="datetimeFigureOut">
              <a:rPr lang="es-PE" smtClean="0"/>
              <a:t>11/07/2023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0EE9C64A-0557-473F-AC36-F3E36C6A851C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50838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CD4A-DD1E-40E8-A72C-5B8F283EF1DC}" type="datetimeFigureOut">
              <a:rPr lang="es-PE" smtClean="0"/>
              <a:t>11/07/2023</a:t>
            </a:fld>
            <a:endParaRPr lang="es-P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C64A-0557-473F-AC36-F3E36C6A851C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836818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CD4A-DD1E-40E8-A72C-5B8F283EF1DC}" type="datetimeFigureOut">
              <a:rPr lang="es-PE" smtClean="0"/>
              <a:t>11/07/2023</a:t>
            </a:fld>
            <a:endParaRPr lang="es-P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C64A-0557-473F-AC36-F3E36C6A851C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604744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CD4A-DD1E-40E8-A72C-5B8F283EF1DC}" type="datetimeFigureOut">
              <a:rPr lang="es-PE" smtClean="0"/>
              <a:t>11/07/2023</a:t>
            </a:fld>
            <a:endParaRPr lang="es-P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C64A-0557-473F-AC36-F3E36C6A851C}" type="slidenum">
              <a:rPr lang="es-PE" smtClean="0"/>
              <a:t>‹Nº›</a:t>
            </a:fld>
            <a:endParaRPr lang="es-PE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83046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CD4A-DD1E-40E8-A72C-5B8F283EF1DC}" type="datetimeFigureOut">
              <a:rPr lang="es-PE" smtClean="0"/>
              <a:t>11/07/2023</a:t>
            </a:fld>
            <a:endParaRPr lang="es-P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C64A-0557-473F-AC36-F3E36C6A851C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642109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CD4A-DD1E-40E8-A72C-5B8F283EF1DC}" type="datetimeFigureOut">
              <a:rPr lang="es-PE" smtClean="0"/>
              <a:t>11/07/2023</a:t>
            </a:fld>
            <a:endParaRPr lang="es-P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C64A-0557-473F-AC36-F3E36C6A851C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8619343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CD4A-DD1E-40E8-A72C-5B8F283EF1DC}" type="datetimeFigureOut">
              <a:rPr lang="es-PE" smtClean="0"/>
              <a:t>11/07/2023</a:t>
            </a:fld>
            <a:endParaRPr lang="es-P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C64A-0557-473F-AC36-F3E36C6A851C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781139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CD4A-DD1E-40E8-A72C-5B8F283EF1DC}" type="datetimeFigureOut">
              <a:rPr lang="es-PE" smtClean="0"/>
              <a:t>11/07/2023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C64A-0557-473F-AC36-F3E36C6A851C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7100770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CD4A-DD1E-40E8-A72C-5B8F283EF1DC}" type="datetimeFigureOut">
              <a:rPr lang="es-PE" smtClean="0"/>
              <a:t>11/07/2023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C64A-0557-473F-AC36-F3E36C6A851C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657725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CD4A-DD1E-40E8-A72C-5B8F283EF1DC}" type="datetimeFigureOut">
              <a:rPr lang="es-PE" smtClean="0"/>
              <a:t>11/07/2023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C64A-0557-473F-AC36-F3E36C6A851C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396664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CD4A-DD1E-40E8-A72C-5B8F283EF1DC}" type="datetimeFigureOut">
              <a:rPr lang="es-PE" smtClean="0"/>
              <a:t>11/07/2023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C64A-0557-473F-AC36-F3E36C6A851C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15192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CD4A-DD1E-40E8-A72C-5B8F283EF1DC}" type="datetimeFigureOut">
              <a:rPr lang="es-PE" smtClean="0"/>
              <a:t>11/07/2023</a:t>
            </a:fld>
            <a:endParaRPr lang="es-P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C64A-0557-473F-AC36-F3E36C6A851C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94229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CD4A-DD1E-40E8-A72C-5B8F283EF1DC}" type="datetimeFigureOut">
              <a:rPr lang="es-PE" smtClean="0"/>
              <a:t>11/07/2023</a:t>
            </a:fld>
            <a:endParaRPr lang="es-P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C64A-0557-473F-AC36-F3E36C6A851C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563072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CD4A-DD1E-40E8-A72C-5B8F283EF1DC}" type="datetimeFigureOut">
              <a:rPr lang="es-PE" smtClean="0"/>
              <a:t>11/07/2023</a:t>
            </a:fld>
            <a:endParaRPr lang="es-P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C64A-0557-473F-AC36-F3E36C6A851C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49071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CD4A-DD1E-40E8-A72C-5B8F283EF1DC}" type="datetimeFigureOut">
              <a:rPr lang="es-PE" smtClean="0"/>
              <a:t>11/07/2023</a:t>
            </a:fld>
            <a:endParaRPr lang="es-P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C64A-0557-473F-AC36-F3E36C6A851C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309494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CD4A-DD1E-40E8-A72C-5B8F283EF1DC}" type="datetimeFigureOut">
              <a:rPr lang="es-PE" smtClean="0"/>
              <a:t>11/07/2023</a:t>
            </a:fld>
            <a:endParaRPr lang="es-P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C64A-0557-473F-AC36-F3E36C6A851C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849529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CD4A-DD1E-40E8-A72C-5B8F283EF1DC}" type="datetimeFigureOut">
              <a:rPr lang="es-PE" smtClean="0"/>
              <a:t>11/07/2023</a:t>
            </a:fld>
            <a:endParaRPr lang="es-P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C64A-0557-473F-AC36-F3E36C6A851C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8614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BCD4A-DD1E-40E8-A72C-5B8F283EF1DC}" type="datetimeFigureOut">
              <a:rPr lang="es-PE" smtClean="0"/>
              <a:t>11/07/2023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9C64A-0557-473F-AC36-F3E36C6A851C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3803441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2.wav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078150-F5F2-7ED8-D96E-C55741263D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12281" y="0"/>
            <a:ext cx="6360320" cy="942975"/>
          </a:xfrm>
        </p:spPr>
        <p:txBody>
          <a:bodyPr>
            <a:normAutofit/>
          </a:bodyPr>
          <a:lstStyle/>
          <a:p>
            <a:r>
              <a:rPr lang="es-PE" dirty="0"/>
              <a:t>MEXICO: </a:t>
            </a:r>
            <a:r>
              <a:rPr lang="es-PE" dirty="0" err="1"/>
              <a:t>Lawyer’S</a:t>
            </a:r>
            <a:r>
              <a:rPr lang="es-PE" dirty="0"/>
              <a:t> </a:t>
            </a:r>
            <a:r>
              <a:rPr lang="es-PE" dirty="0" err="1"/>
              <a:t>day</a:t>
            </a:r>
            <a:endParaRPr lang="es-PE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B6C7ED9-EBA1-4D1E-3181-94F77A06E2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4974" y="1101724"/>
            <a:ext cx="10267950" cy="541337"/>
          </a:xfrm>
        </p:spPr>
        <p:txBody>
          <a:bodyPr>
            <a:normAutofit fontScale="92500"/>
          </a:bodyPr>
          <a:lstStyle/>
          <a:p>
            <a:r>
              <a:rPr lang="es-PE" dirty="0">
                <a:solidFill>
                  <a:schemeClr val="tx1"/>
                </a:solidFill>
              </a:rPr>
              <a:t>Good </a:t>
            </a:r>
            <a:r>
              <a:rPr lang="es-PE" dirty="0" err="1">
                <a:solidFill>
                  <a:schemeClr val="tx1"/>
                </a:solidFill>
              </a:rPr>
              <a:t>morning</a:t>
            </a:r>
            <a:r>
              <a:rPr lang="es-PE" dirty="0">
                <a:solidFill>
                  <a:schemeClr val="tx1"/>
                </a:solidFill>
              </a:rPr>
              <a:t> </a:t>
            </a:r>
            <a:r>
              <a:rPr lang="es-PE" dirty="0" err="1">
                <a:solidFill>
                  <a:schemeClr val="tx1"/>
                </a:solidFill>
              </a:rPr>
              <a:t>everyone</a:t>
            </a:r>
            <a:r>
              <a:rPr lang="es-PE" dirty="0">
                <a:solidFill>
                  <a:schemeClr val="tx1"/>
                </a:solidFill>
              </a:rPr>
              <a:t>, </a:t>
            </a:r>
            <a:r>
              <a:rPr lang="es-PE" dirty="0" err="1">
                <a:solidFill>
                  <a:schemeClr val="tx1"/>
                </a:solidFill>
              </a:rPr>
              <a:t>today</a:t>
            </a:r>
            <a:r>
              <a:rPr lang="es-PE" dirty="0">
                <a:solidFill>
                  <a:schemeClr val="tx1"/>
                </a:solidFill>
              </a:rPr>
              <a:t> i am </a:t>
            </a:r>
            <a:r>
              <a:rPr lang="es-PE" dirty="0" err="1">
                <a:solidFill>
                  <a:schemeClr val="tx1"/>
                </a:solidFill>
              </a:rPr>
              <a:t>going</a:t>
            </a:r>
            <a:r>
              <a:rPr lang="es-PE" dirty="0">
                <a:solidFill>
                  <a:schemeClr val="tx1"/>
                </a:solidFill>
              </a:rPr>
              <a:t> to </a:t>
            </a:r>
            <a:r>
              <a:rPr lang="es-PE" dirty="0" err="1">
                <a:solidFill>
                  <a:schemeClr val="tx1"/>
                </a:solidFill>
              </a:rPr>
              <a:t>talk</a:t>
            </a:r>
            <a:r>
              <a:rPr lang="es-PE" dirty="0">
                <a:solidFill>
                  <a:schemeClr val="tx1"/>
                </a:solidFill>
              </a:rPr>
              <a:t> </a:t>
            </a:r>
            <a:r>
              <a:rPr lang="es-PE" dirty="0" err="1">
                <a:solidFill>
                  <a:schemeClr val="tx1"/>
                </a:solidFill>
              </a:rPr>
              <a:t>about</a:t>
            </a:r>
            <a:r>
              <a:rPr lang="es-PE" dirty="0">
                <a:solidFill>
                  <a:schemeClr val="tx1"/>
                </a:solidFill>
              </a:rPr>
              <a:t> the </a:t>
            </a:r>
            <a:r>
              <a:rPr lang="es-PE" dirty="0" err="1">
                <a:solidFill>
                  <a:schemeClr val="tx1"/>
                </a:solidFill>
              </a:rPr>
              <a:t>Mexico</a:t>
            </a:r>
            <a:r>
              <a:rPr lang="es-PE" dirty="0">
                <a:solidFill>
                  <a:schemeClr val="tx1"/>
                </a:solidFill>
              </a:rPr>
              <a:t> </a:t>
            </a:r>
            <a:r>
              <a:rPr lang="es-PE" dirty="0" err="1">
                <a:solidFill>
                  <a:schemeClr val="tx1"/>
                </a:solidFill>
              </a:rPr>
              <a:t>lawyer</a:t>
            </a:r>
            <a:r>
              <a:rPr lang="es-PE" b="0" i="0" dirty="0" err="1">
                <a:solidFill>
                  <a:srgbClr val="E8EAED"/>
                </a:solidFill>
                <a:effectLst/>
                <a:latin typeface="Google Sans"/>
              </a:rPr>
              <a:t>’</a:t>
            </a:r>
            <a:r>
              <a:rPr lang="es-PE" b="0" i="0" dirty="0" err="1">
                <a:solidFill>
                  <a:schemeClr val="tx1"/>
                </a:solidFill>
                <a:effectLst/>
                <a:latin typeface="Google Sans"/>
              </a:rPr>
              <a:t>s</a:t>
            </a:r>
            <a:r>
              <a:rPr lang="es-PE" b="0" i="0" dirty="0">
                <a:solidFill>
                  <a:schemeClr val="tx1"/>
                </a:solidFill>
                <a:effectLst/>
                <a:latin typeface="Google Sans"/>
              </a:rPr>
              <a:t> </a:t>
            </a:r>
            <a:r>
              <a:rPr lang="es-PE" b="0" i="0" dirty="0" err="1">
                <a:solidFill>
                  <a:schemeClr val="tx1"/>
                </a:solidFill>
                <a:effectLst/>
                <a:latin typeface="Google Sans"/>
              </a:rPr>
              <a:t>day</a:t>
            </a:r>
            <a:r>
              <a:rPr lang="es-PE" b="0" i="0" dirty="0">
                <a:solidFill>
                  <a:schemeClr val="tx1"/>
                </a:solidFill>
                <a:effectLst/>
                <a:latin typeface="Google Sans"/>
              </a:rPr>
              <a:t>.</a:t>
            </a:r>
          </a:p>
          <a:p>
            <a:endParaRPr lang="es-PE" dirty="0">
              <a:solidFill>
                <a:schemeClr val="tx1"/>
              </a:solidFill>
              <a:latin typeface="Google Sans"/>
            </a:endParaRPr>
          </a:p>
          <a:p>
            <a:endParaRPr lang="es-PE" b="0" i="0" dirty="0">
              <a:solidFill>
                <a:schemeClr val="tx1"/>
              </a:solidFill>
              <a:effectLst/>
              <a:latin typeface="Google Sans"/>
            </a:endParaRPr>
          </a:p>
          <a:p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76A1005-D758-2ACC-E790-947DF47357EC}"/>
              </a:ext>
            </a:extLst>
          </p:cNvPr>
          <p:cNvSpPr txBox="1"/>
          <p:nvPr/>
        </p:nvSpPr>
        <p:spPr>
          <a:xfrm>
            <a:off x="1704974" y="1643061"/>
            <a:ext cx="96535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800" dirty="0" err="1"/>
              <a:t>First</a:t>
            </a:r>
            <a:r>
              <a:rPr lang="es-PE" sz="2800" dirty="0"/>
              <a:t> I </a:t>
            </a:r>
            <a:r>
              <a:rPr lang="es-PE" sz="2800" dirty="0" err="1"/>
              <a:t>would</a:t>
            </a:r>
            <a:r>
              <a:rPr lang="es-PE" sz="2800" dirty="0"/>
              <a:t> </a:t>
            </a:r>
            <a:r>
              <a:rPr lang="es-PE" sz="2800" dirty="0" err="1"/>
              <a:t>like</a:t>
            </a:r>
            <a:r>
              <a:rPr lang="es-PE" sz="2800" dirty="0"/>
              <a:t> to </a:t>
            </a:r>
            <a:r>
              <a:rPr lang="es-PE" sz="2800" dirty="0" err="1"/>
              <a:t>explain</a:t>
            </a:r>
            <a:r>
              <a:rPr lang="es-PE" sz="2800" dirty="0"/>
              <a:t> </a:t>
            </a:r>
            <a:r>
              <a:rPr lang="es-PE" sz="2800" dirty="0" err="1"/>
              <a:t>that</a:t>
            </a:r>
            <a:r>
              <a:rPr lang="es-PE" sz="2800" dirty="0"/>
              <a:t> </a:t>
            </a:r>
            <a:r>
              <a:rPr lang="en-US" sz="2800" dirty="0"/>
              <a:t>Mexico Lawyer’s Day is commemorated on July 12 and was first established in 1960 by the President Adolfo Lopez </a:t>
            </a:r>
            <a:r>
              <a:rPr lang="en-US" sz="2800" dirty="0" err="1"/>
              <a:t>Mateos</a:t>
            </a:r>
            <a:r>
              <a:rPr lang="en-US" sz="2800" dirty="0"/>
              <a:t> and it’s a day to recognize not just the lawyers but their work as rights and justice advocates.</a:t>
            </a:r>
            <a:endParaRPr lang="es-PE" sz="28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FBAA56A-A977-53F5-DB61-1F9CD7D1DBC7}"/>
              </a:ext>
            </a:extLst>
          </p:cNvPr>
          <p:cNvSpPr txBox="1"/>
          <p:nvPr/>
        </p:nvSpPr>
        <p:spPr>
          <a:xfrm>
            <a:off x="1657348" y="3473232"/>
            <a:ext cx="97012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400" dirty="0"/>
              <a:t>Next, I </a:t>
            </a:r>
            <a:r>
              <a:rPr lang="es-PE" sz="2400" dirty="0" err="1"/>
              <a:t>want</a:t>
            </a:r>
            <a:r>
              <a:rPr lang="es-PE" sz="2400" dirty="0"/>
              <a:t> to </a:t>
            </a:r>
            <a:r>
              <a:rPr lang="es-PE" sz="2400" dirty="0" err="1"/>
              <a:t>mention</a:t>
            </a:r>
            <a:r>
              <a:rPr lang="es-PE" sz="2400" dirty="0"/>
              <a:t> </a:t>
            </a:r>
            <a:r>
              <a:rPr lang="es-PE" sz="2400" dirty="0" err="1"/>
              <a:t>that</a:t>
            </a:r>
            <a:r>
              <a:rPr lang="es-PE" sz="2400" dirty="0"/>
              <a:t> </a:t>
            </a:r>
            <a:r>
              <a:rPr lang="en-US" sz="2400" dirty="0"/>
              <a:t>the date represents the commemoration of the first Professor of Law at the Royal and Pontifical University of Mexico given by Don Bartolomé Frias and </a:t>
            </a:r>
            <a:r>
              <a:rPr lang="en-US" sz="2400" dirty="0" err="1"/>
              <a:t>Albornoz</a:t>
            </a:r>
            <a:r>
              <a:rPr lang="en-US" sz="2400" dirty="0"/>
              <a:t>, on July 12th 1533.</a:t>
            </a:r>
            <a:endParaRPr lang="es-PE" sz="24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25B385E-858D-CB53-623B-43D4D3F2BDE8}"/>
              </a:ext>
            </a:extLst>
          </p:cNvPr>
          <p:cNvSpPr txBox="1"/>
          <p:nvPr/>
        </p:nvSpPr>
        <p:spPr>
          <a:xfrm>
            <a:off x="1681160" y="4860996"/>
            <a:ext cx="97012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400" dirty="0" err="1"/>
              <a:t>Finally</a:t>
            </a:r>
            <a:r>
              <a:rPr lang="es-PE" sz="2400" dirty="0"/>
              <a:t> I Will </a:t>
            </a:r>
            <a:r>
              <a:rPr lang="es-PE" sz="2400" dirty="0" err="1"/>
              <a:t>conclude</a:t>
            </a:r>
            <a:r>
              <a:rPr lang="es-PE" sz="2400" dirty="0"/>
              <a:t> </a:t>
            </a:r>
            <a:r>
              <a:rPr lang="es-PE" sz="2400" dirty="0" err="1"/>
              <a:t>by</a:t>
            </a:r>
            <a:r>
              <a:rPr lang="es-PE" sz="2400" dirty="0"/>
              <a:t> </a:t>
            </a:r>
            <a:r>
              <a:rPr lang="es-PE" sz="2400" dirty="0" err="1"/>
              <a:t>saying</a:t>
            </a:r>
            <a:r>
              <a:rPr lang="es-PE" sz="2400" dirty="0"/>
              <a:t> </a:t>
            </a:r>
            <a:r>
              <a:rPr lang="es-PE" sz="2400" dirty="0" err="1"/>
              <a:t>that</a:t>
            </a:r>
            <a:r>
              <a:rPr lang="es-PE" sz="2400" dirty="0"/>
              <a:t> </a:t>
            </a:r>
            <a:r>
              <a:rPr lang="es-PE" sz="2400" dirty="0" err="1"/>
              <a:t>Lawyer’s</a:t>
            </a:r>
            <a:r>
              <a:rPr lang="es-PE" sz="2400" dirty="0"/>
              <a:t> </a:t>
            </a:r>
            <a:r>
              <a:rPr lang="es-PE" sz="2400" dirty="0" err="1"/>
              <a:t>day</a:t>
            </a:r>
            <a:r>
              <a:rPr lang="es-PE" sz="2400" dirty="0"/>
              <a:t> </a:t>
            </a:r>
            <a:r>
              <a:rPr lang="es-PE" sz="2400" dirty="0" err="1"/>
              <a:t>is</a:t>
            </a:r>
            <a:r>
              <a:rPr lang="es-PE" sz="2400" dirty="0"/>
              <a:t> </a:t>
            </a:r>
            <a:r>
              <a:rPr lang="es-PE" sz="2400" dirty="0" err="1"/>
              <a:t>important</a:t>
            </a:r>
            <a:r>
              <a:rPr lang="es-PE" sz="2400" dirty="0"/>
              <a:t> </a:t>
            </a:r>
            <a:r>
              <a:rPr lang="es-PE" sz="2400" dirty="0" err="1"/>
              <a:t>because</a:t>
            </a:r>
            <a:r>
              <a:rPr lang="es-PE" sz="2400" dirty="0"/>
              <a:t> </a:t>
            </a:r>
            <a:r>
              <a:rPr lang="es-PE" sz="2400" dirty="0" err="1"/>
              <a:t>lawyers</a:t>
            </a:r>
            <a:r>
              <a:rPr lang="es-PE" sz="2400" dirty="0"/>
              <a:t> </a:t>
            </a:r>
            <a:r>
              <a:rPr lang="es-PE" sz="2400" dirty="0" err="1"/>
              <a:t>defend</a:t>
            </a:r>
            <a:r>
              <a:rPr lang="es-PE" sz="2400" dirty="0"/>
              <a:t> </a:t>
            </a:r>
            <a:r>
              <a:rPr lang="es-PE" sz="2400" dirty="0" err="1"/>
              <a:t>our</a:t>
            </a:r>
            <a:r>
              <a:rPr lang="es-PE" sz="2400" dirty="0"/>
              <a:t> </a:t>
            </a:r>
            <a:r>
              <a:rPr lang="es-PE" sz="2400" dirty="0" err="1"/>
              <a:t>rights</a:t>
            </a:r>
            <a:r>
              <a:rPr lang="es-PE" sz="2400" dirty="0"/>
              <a:t> and </a:t>
            </a:r>
            <a:r>
              <a:rPr lang="en-US" sz="2400" dirty="0"/>
              <a:t>act in the best interests of their client and make sure justice prevails</a:t>
            </a:r>
            <a:r>
              <a:rPr lang="en-US" sz="2400" dirty="0">
                <a:latin typeface="montserrat" panose="00000500000000000000" pitchFamily="2" charset="0"/>
              </a:rPr>
              <a:t>.</a:t>
            </a:r>
            <a:endParaRPr lang="es-PE" sz="2400" dirty="0"/>
          </a:p>
        </p:txBody>
      </p:sp>
    </p:spTree>
    <p:extLst>
      <p:ext uri="{BB962C8B-B14F-4D97-AF65-F5344CB8AC3E}">
        <p14:creationId xmlns:p14="http://schemas.microsoft.com/office/powerpoint/2010/main" val="2184229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  <p:sndAc>
          <p:stSnd>
            <p:snd r:embed="rId2" name="explode.wav"/>
          </p:stSnd>
        </p:sndAc>
      </p:transition>
    </mc:Choice>
    <mc:Fallback xmlns="">
      <p:transition spd="slow">
        <p:fade/>
        <p:sndAc>
          <p:stSnd>
            <p:snd r:embed="rId3" name="explode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9707C6-59C4-CBD9-3A95-332A8D003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5963" y="375631"/>
            <a:ext cx="5145087" cy="1478570"/>
          </a:xfrm>
        </p:spPr>
        <p:txBody>
          <a:bodyPr/>
          <a:lstStyle/>
          <a:p>
            <a:r>
              <a:rPr lang="es-PE" dirty="0"/>
              <a:t>THANKS FOR LISTENING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027549-AD44-4B73-CF02-3E380771F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20351" y="5996838"/>
            <a:ext cx="773111" cy="4852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sz="900" dirty="0"/>
              <a:t>:D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06BD8DE-6D5B-AB9D-CB64-421CF957A214}"/>
              </a:ext>
            </a:extLst>
          </p:cNvPr>
          <p:cNvSpPr txBox="1"/>
          <p:nvPr/>
        </p:nvSpPr>
        <p:spPr>
          <a:xfrm>
            <a:off x="1771649" y="5404905"/>
            <a:ext cx="610076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Lawyers were distinguished by their black suits with short pants, shoes with a gold or silver buckle, and the traditional gown. When Mexico gained its independence, they began to dress in simpler suits for their professional activities.</a:t>
            </a:r>
            <a:endParaRPr lang="es-PE" sz="16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3AEB4C6-74CE-2EBF-04A9-5D7944319C2E}"/>
              </a:ext>
            </a:extLst>
          </p:cNvPr>
          <p:cNvSpPr txBox="1"/>
          <p:nvPr/>
        </p:nvSpPr>
        <p:spPr>
          <a:xfrm>
            <a:off x="1771649" y="5035573"/>
            <a:ext cx="2000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err="1"/>
              <a:t>Interesting</a:t>
            </a:r>
            <a:r>
              <a:rPr lang="es-PE" dirty="0"/>
              <a:t> </a:t>
            </a:r>
            <a:r>
              <a:rPr lang="es-PE" dirty="0" err="1"/>
              <a:t>fact</a:t>
            </a:r>
            <a:endParaRPr lang="es-PE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087E1B9A-3CC3-592B-CA94-4E55EEB01A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362" y="1961273"/>
            <a:ext cx="3462339" cy="2304029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08FCEF52-F3A7-0936-5B91-DB57AF49FC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8406" y="2047609"/>
            <a:ext cx="4205288" cy="210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65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applause.wav"/>
          </p:stSnd>
        </p:sndAc>
      </p:transition>
    </mc:Choice>
    <mc:Fallback xmlns="">
      <p:transition spd="slow">
        <p:sndAc>
          <p:stSnd>
            <p:snd r:embed="rId5" name="applause.wav"/>
          </p:stSnd>
        </p:sndAc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Circuito</Template>
  <TotalTime>98</TotalTime>
  <Words>185</Words>
  <Application>Microsoft Office PowerPoint</Application>
  <PresentationFormat>Panorámica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Google Sans</vt:lpstr>
      <vt:lpstr>montserrat</vt:lpstr>
      <vt:lpstr>Tw Cen MT</vt:lpstr>
      <vt:lpstr>Circuito</vt:lpstr>
      <vt:lpstr>MEXICO: Lawyer’S day</vt:lpstr>
      <vt:lpstr>THANKS FOR LISTENING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MEXICO: Lawyer’S day</dc:title>
  <dc:creator>leogildo cueva guevara</dc:creator>
  <cp:lastModifiedBy>leogildo cueva guevara</cp:lastModifiedBy>
  <cp:revision>3</cp:revision>
  <dcterms:created xsi:type="dcterms:W3CDTF">2023-07-11T23:05:32Z</dcterms:created>
  <dcterms:modified xsi:type="dcterms:W3CDTF">2023-07-12T00:47:45Z</dcterms:modified>
</cp:coreProperties>
</file>