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4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88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6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5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7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7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9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9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11/14/2021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5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m.tt/2090834505?t=AJLX03PcG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7AAEFC-156E-1144-8D57-FBE2CD3B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ente de cámara">
            <a:extLst>
              <a:ext uri="{FF2B5EF4-FFF2-40B4-BE49-F238E27FC236}">
                <a16:creationId xmlns:a16="http://schemas.microsoft.com/office/drawing/2014/main" id="{01214977-899A-4721-9F2A-D657FAC22F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59" b="1007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BFFB15-20CD-4B95-B27C-DD875CBF8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1389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es-PE" sz="4000">
                <a:solidFill>
                  <a:srgbClr val="FFFFFF"/>
                </a:solidFill>
              </a:rPr>
              <a:t>La exposición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A4A6D5-920D-460A-A090-5829FC791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2513" y="4196606"/>
            <a:ext cx="2906973" cy="717140"/>
          </a:xfrm>
          <a:ln w="38100"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PE" sz="1700" cap="none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Https://mm.Tt/2090834505?T=ajlx03pcgu</a:t>
            </a:r>
            <a:endParaRPr lang="es-PE" sz="1700" cap="none" dirty="0">
              <a:solidFill>
                <a:schemeClr val="accent6"/>
              </a:solidFill>
            </a:endParaRPr>
          </a:p>
          <a:p>
            <a:pPr algn="ctr">
              <a:lnSpc>
                <a:spcPct val="100000"/>
              </a:lnSpc>
            </a:pPr>
            <a:endParaRPr lang="es-PE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3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arrakeshVTI">
  <a:themeElements>
    <a:clrScheme name="AnalogousFromRegularSeedLeftStep">
      <a:dk1>
        <a:srgbClr val="000000"/>
      </a:dk1>
      <a:lt1>
        <a:srgbClr val="FFFFFF"/>
      </a:lt1>
      <a:dk2>
        <a:srgbClr val="311B25"/>
      </a:dk2>
      <a:lt2>
        <a:srgbClr val="F0F3F1"/>
      </a:lt2>
      <a:accent1>
        <a:srgbClr val="D13EA1"/>
      </a:accent1>
      <a:accent2>
        <a:srgbClr val="B32DC0"/>
      </a:accent2>
      <a:accent3>
        <a:srgbClr val="873ED1"/>
      </a:accent3>
      <a:accent4>
        <a:srgbClr val="463BC4"/>
      </a:accent4>
      <a:accent5>
        <a:srgbClr val="3E70D1"/>
      </a:accent5>
      <a:accent6>
        <a:srgbClr val="2D9BC0"/>
      </a:accent6>
      <a:hlink>
        <a:srgbClr val="349D57"/>
      </a:hlink>
      <a:folHlink>
        <a:srgbClr val="7F7F7F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Goudy Old Style</vt:lpstr>
      <vt:lpstr>MarrakeshVTI</vt:lpstr>
      <vt:lpstr>La exposición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exposición</dc:title>
  <dc:creator>Rodrigo  Cotrina</dc:creator>
  <cp:lastModifiedBy>Rodrigo  Cotrina</cp:lastModifiedBy>
  <cp:revision>1</cp:revision>
  <dcterms:created xsi:type="dcterms:W3CDTF">2021-11-15T00:09:21Z</dcterms:created>
  <dcterms:modified xsi:type="dcterms:W3CDTF">2021-11-15T00:10:49Z</dcterms:modified>
</cp:coreProperties>
</file>