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7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2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1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7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7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1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1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7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5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8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3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38A21-A861-47C6-A694-061334B22CFE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5D36-0CE3-4AB8-B592-C78F68716A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3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sApp Video 2020-09-15 at 12.37.58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00113"/>
            <a:ext cx="10026650" cy="56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33536" y="1250156"/>
            <a:ext cx="9034463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33536" y="3602038"/>
            <a:ext cx="9034464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WhatsApp Video 2020-09-15 at 14.59.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3537" y="228600"/>
            <a:ext cx="9034463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8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28937" y="1250156"/>
            <a:ext cx="4314826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86150" y="3602038"/>
            <a:ext cx="4500563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798116"/>
            <a:ext cx="5443538" cy="56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Panorámica</PresentationFormat>
  <Paragraphs>0</Paragraphs>
  <Slides>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Usuario de Windows</cp:lastModifiedBy>
  <cp:revision>2</cp:revision>
  <dcterms:created xsi:type="dcterms:W3CDTF">2020-09-16T02:57:25Z</dcterms:created>
  <dcterms:modified xsi:type="dcterms:W3CDTF">2020-09-16T03:02:49Z</dcterms:modified>
</cp:coreProperties>
</file>