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sR" initials="L" lastIdx="1" clrIdx="0">
    <p:extLst>
      <p:ext uri="{19B8F6BF-5375-455C-9EA6-DF929625EA0E}">
        <p15:presenceInfo xmlns:p15="http://schemas.microsoft.com/office/powerpoint/2012/main" userId="Luis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36E1E9-FA11-44F9-A0ED-542830A16C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803DD8B-22FF-4C8D-BD0A-788E94CD8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9D29B5-D118-482E-B6FA-5856D94B9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67D3D7-9B00-4C2A-B3A7-0D8179198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F5CA3D-117B-4D35-B1B0-39E73E1F3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4309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259DC3-60C6-431F-8746-69F967847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BAAFBB-45A8-4997-A376-086031705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74347C-83CB-4A19-BC7C-39495398E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234B8D-8133-47F1-88EE-5690BCC01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266787-52A0-4C98-B6D4-8FED4614D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9333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6E6F195-CEBE-4BEB-8A2E-BCDF7E2DE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335487-780E-40CA-8643-333763662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A24A37-FE11-4AEA-92EC-2BF06326A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EE119B-97F1-40F7-BEB6-5EA8FC14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087F4-19F5-4045-8BA1-C96CFD8A0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585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AB3F6B-18B1-4464-B570-E778C5A2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88BECE-EE8D-467D-A2EA-263B61172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C6DF1C-8882-4847-B544-490FF81B3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5DB53B-3DD8-4863-9D14-E806FE820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0AAF5A-BFDB-47A0-BC6D-F16B8A0B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470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BD643-241D-4DB0-B5A5-6F474E941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21C5FE-041F-4852-AEC0-85D56B415B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B7143B-E36D-42EB-AABA-57A2235F7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B76EE1-C3DE-4672-BFA1-53B77ECD5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C38E90-C6D5-4648-B01F-FE4326B0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9496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C8B72D-0890-4633-944D-495F5B030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C00E13-7275-483D-B04B-3478DA173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46D3985-84DA-446B-B1AE-C7BC3A074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6521785-1C53-4562-90F6-C3378AD12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F841DD-036F-4959-AE44-37AC81641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7CD51B-F1B3-429E-B46C-1DDBD7CBA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707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88E733-CF8F-4D49-A35A-1BD72060C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6AD9AE-6452-4734-AAD8-54786E77D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D7688F-D77C-4C87-BE76-DCE60DC3C1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7007502-37CA-46D0-897E-57ED92C31B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D54C70-33A7-40A8-B678-942EF05F1D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F85A57-9570-4737-BECD-AD0EE8357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2A126DA-AE9B-4B49-9319-47AD70E45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D082DDC-997B-4572-8B26-EFC68714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8239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D3BDE-53B8-4F94-9B97-321F84A32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B3DC2AF-300F-4C49-AE2D-B2A6BB08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2A291B-37DA-48D3-8DC8-176417535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64713F-976D-4085-9ADE-E274B9B33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5963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A7935F-5D9A-4D37-A57B-56AE541E0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F3C568-A2B3-4DB0-B32E-6AD744D88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B5E9119-5575-4239-AF47-B5B43F56D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145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5D682-25A1-455C-B67C-4455BC09E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7CF640-7202-4F89-B609-A6E004301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496D7E5-52AC-4D79-B8A7-3F933A8DA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E959B9-1297-4035-8663-750A08F1A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251CFB-1F8C-4CB8-9B8D-EEF114BD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F93046-6952-4F37-97B3-BEFD325FD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368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AAD902-64CC-4274-B370-BE2F19FEF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AA1F8CB-CD4C-41B4-9714-D6D022FEA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CD4431E-3F4C-45BF-9786-D902766BB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DC5E77-D35F-42FA-955A-F54F622F6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99FE55-478B-4B08-91D7-10A609189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10BD61-6903-4ED4-A745-5464136DA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6218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6706B32-EDB8-453B-A1A6-5CD9B54A2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4A357C-42D7-4B32-BFBF-3AD9DA86C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BB0A7C-68EA-42B9-96E3-71C25443CB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1CB35-279A-444A-BBB0-872E96D97E24}" type="datetimeFigureOut">
              <a:rPr lang="es-PE" smtClean="0"/>
              <a:t>25/09/2020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00DFB6-6A9F-42CF-8FD2-0E77522CAD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1B9FC1-5947-4A0C-B05A-14D65C1588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5C159-5076-4191-AA1D-EB8DE7EAB5D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9153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259AAC1C-0E95-4758-B3B8-A2D320ED7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4604" y="1360254"/>
            <a:ext cx="7783483" cy="1256750"/>
          </a:xfrm>
        </p:spPr>
        <p:txBody>
          <a:bodyPr>
            <a:normAutofit/>
          </a:bodyPr>
          <a:lstStyle/>
          <a:p>
            <a:r>
              <a:rPr lang="es-PE" sz="6300" dirty="0">
                <a:solidFill>
                  <a:schemeClr val="tx1">
                    <a:lumMod val="95000"/>
                    <a:lumOff val="5000"/>
                  </a:schemeClr>
                </a:solidFill>
                <a:latin typeface="Algerian" panose="04020705040A02060702" pitchFamily="82" charset="0"/>
              </a:rPr>
              <a:t>AGUJERO NEGRO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0B6CFA-3642-4AF1-9346-40672DE92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8950" y="4520431"/>
            <a:ext cx="6667006" cy="682079"/>
          </a:xfrm>
        </p:spPr>
        <p:txBody>
          <a:bodyPr>
            <a:normAutofit fontScale="92500"/>
          </a:bodyPr>
          <a:lstStyle/>
          <a:p>
            <a:r>
              <a:rPr lang="es-PE" dirty="0">
                <a:solidFill>
                  <a:schemeClr val="tx2"/>
                </a:solidFill>
              </a:rPr>
              <a:t>PONENTE: </a:t>
            </a:r>
            <a:r>
              <a:rPr lang="es-PE" dirty="0">
                <a:solidFill>
                  <a:schemeClr val="accent1">
                    <a:lumMod val="50000"/>
                  </a:schemeClr>
                </a:solidFill>
              </a:rPr>
              <a:t>LUIS FERNANDO JESÚS RODRÍGUEZ ESTRELLA </a:t>
            </a:r>
          </a:p>
        </p:txBody>
      </p:sp>
      <p:pic>
        <p:nvPicPr>
          <p:cNvPr id="1026" name="Picture 2" descr="Aclarando los misterios de los agujeros negros – Zulo beltzen misterioak  argitzen | Naturzientziak's Blog">
            <a:extLst>
              <a:ext uri="{FF2B5EF4-FFF2-40B4-BE49-F238E27FC236}">
                <a16:creationId xmlns:a16="http://schemas.microsoft.com/office/drawing/2014/main" id="{F32EA1F0-6FC8-42F5-9EC1-11B278D47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575" y="26289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F2A5483C-72A8-466D-9D86-04E3C526E8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1" y="210042"/>
            <a:ext cx="1100811" cy="133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314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E2167B-DA9F-4AB4-BD89-BAEBC64D9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481" y="1578863"/>
            <a:ext cx="10208525" cy="1325563"/>
          </a:xfrm>
        </p:spPr>
        <p:txBody>
          <a:bodyPr>
            <a:normAutofit/>
          </a:bodyPr>
          <a:lstStyle/>
          <a:p>
            <a:r>
              <a:rPr lang="es-PE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PE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QUÉ ES UN AGUJERO NEGRO</a:t>
            </a:r>
            <a:r>
              <a:rPr lang="es-PE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3078" name="Picture 6" descr="Qué es un agujero negro (¿y podría la Tierra caer en uno?) - BBC News Mundo">
            <a:extLst>
              <a:ext uri="{FF2B5EF4-FFF2-40B4-BE49-F238E27FC236}">
                <a16:creationId xmlns:a16="http://schemas.microsoft.com/office/drawing/2014/main" id="{24EE61A4-8489-4C8C-ADA5-7D06CE31A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937" y="2904426"/>
            <a:ext cx="4722126" cy="287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8748284C-3BFC-49B1-B191-5E5E51C7BC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1" y="435820"/>
            <a:ext cx="1100811" cy="133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027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838DEC7A-CF72-453F-B1D3-391EF05CDBF2}"/>
              </a:ext>
            </a:extLst>
          </p:cNvPr>
          <p:cNvSpPr/>
          <p:nvPr/>
        </p:nvSpPr>
        <p:spPr>
          <a:xfrm>
            <a:off x="823830" y="1981484"/>
            <a:ext cx="323566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solidFill>
                  <a:srgbClr val="000000"/>
                </a:solidFill>
                <a:latin typeface="amplitude-medium-condensed"/>
              </a:rPr>
              <a:t>NEGRO SUPERMASIVO</a:t>
            </a:r>
            <a:endParaRPr lang="es-PE" b="0" i="0" dirty="0">
              <a:solidFill>
                <a:srgbClr val="000000"/>
              </a:solidFill>
              <a:effectLst/>
              <a:latin typeface="amplitude-medium-condensed"/>
            </a:endParaRPr>
          </a:p>
          <a:p>
            <a:br>
              <a:rPr lang="es-PE" dirty="0"/>
            </a:br>
            <a:endParaRPr lang="es-PE" dirty="0"/>
          </a:p>
        </p:txBody>
      </p:sp>
      <p:pic>
        <p:nvPicPr>
          <p:cNvPr id="2056" name="Picture 8" descr="agujeros negros">
            <a:extLst>
              <a:ext uri="{FF2B5EF4-FFF2-40B4-BE49-F238E27FC236}">
                <a16:creationId xmlns:a16="http://schemas.microsoft.com/office/drawing/2014/main" id="{E7A3AC64-0925-44EC-8D05-FB7AB1185C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0280" y="2335435"/>
            <a:ext cx="3270105" cy="1840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45E35924-AFDF-46FF-90B4-1692EEBA66AD}"/>
              </a:ext>
            </a:extLst>
          </p:cNvPr>
          <p:cNvSpPr/>
          <p:nvPr/>
        </p:nvSpPr>
        <p:spPr>
          <a:xfrm>
            <a:off x="6952691" y="1916570"/>
            <a:ext cx="18612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>
                <a:solidFill>
                  <a:srgbClr val="000000"/>
                </a:solidFill>
                <a:latin typeface="amplitude-medium-condensed"/>
              </a:rPr>
              <a:t>NEGRO MEDIANO</a:t>
            </a:r>
            <a:endParaRPr lang="es-PE" b="0" i="0" dirty="0">
              <a:solidFill>
                <a:srgbClr val="000000"/>
              </a:solidFill>
              <a:effectLst/>
              <a:latin typeface="amplitude-medium-condensed"/>
            </a:endParaRPr>
          </a:p>
          <a:p>
            <a:endParaRPr lang="es-PE" b="0" i="0" dirty="0">
              <a:solidFill>
                <a:srgbClr val="000000"/>
              </a:solidFill>
              <a:effectLst/>
              <a:latin typeface="amplitude-medium-condensed"/>
            </a:endParaRPr>
          </a:p>
        </p:txBody>
      </p:sp>
      <p:pic>
        <p:nvPicPr>
          <p:cNvPr id="2058" name="Picture 10" descr="agujeros negros">
            <a:extLst>
              <a:ext uri="{FF2B5EF4-FFF2-40B4-BE49-F238E27FC236}">
                <a16:creationId xmlns:a16="http://schemas.microsoft.com/office/drawing/2014/main" id="{DFB9D6B5-4635-40BA-9626-CDA5C6D8F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12" y="4707232"/>
            <a:ext cx="3065298" cy="184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1969DE2D-6EDB-459B-AF7A-A16B06662C41}"/>
              </a:ext>
            </a:extLst>
          </p:cNvPr>
          <p:cNvSpPr/>
          <p:nvPr/>
        </p:nvSpPr>
        <p:spPr>
          <a:xfrm>
            <a:off x="786731" y="4337900"/>
            <a:ext cx="28275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dirty="0">
                <a:solidFill>
                  <a:srgbClr val="000000"/>
                </a:solidFill>
                <a:latin typeface="amplitude-medium-condensed"/>
              </a:rPr>
              <a:t>NEGRO ESTELAR</a:t>
            </a:r>
            <a:endParaRPr lang="es-PE" b="0" i="0" dirty="0">
              <a:solidFill>
                <a:srgbClr val="000000"/>
              </a:solidFill>
              <a:effectLst/>
              <a:latin typeface="amplitude-medium-condensed"/>
            </a:endParaRPr>
          </a:p>
        </p:txBody>
      </p:sp>
      <p:pic>
        <p:nvPicPr>
          <p:cNvPr id="2060" name="Picture 12" descr="agujeros negros">
            <a:extLst>
              <a:ext uri="{FF2B5EF4-FFF2-40B4-BE49-F238E27FC236}">
                <a16:creationId xmlns:a16="http://schemas.microsoft.com/office/drawing/2014/main" id="{8FB9C52D-BBA2-4B88-8DE1-02A7060D15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012" y="2335436"/>
            <a:ext cx="3065298" cy="1840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53619960-983E-42CD-A304-EADDDF490369}"/>
              </a:ext>
            </a:extLst>
          </p:cNvPr>
          <p:cNvSpPr/>
          <p:nvPr/>
        </p:nvSpPr>
        <p:spPr>
          <a:xfrm>
            <a:off x="1927849" y="755073"/>
            <a:ext cx="865422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4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TIPOS DE AGUJEROS NEGROS</a:t>
            </a:r>
          </a:p>
        </p:txBody>
      </p:sp>
      <p:pic>
        <p:nvPicPr>
          <p:cNvPr id="2062" name="Picture 14" descr="agujeros negros">
            <a:extLst>
              <a:ext uri="{FF2B5EF4-FFF2-40B4-BE49-F238E27FC236}">
                <a16:creationId xmlns:a16="http://schemas.microsoft.com/office/drawing/2014/main" id="{F7E9CC4E-31AB-4088-ABCF-6340D1970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353" y="4707232"/>
            <a:ext cx="3280128" cy="182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7D24B206-B2D8-40B2-AB05-8B80BCB733AD}"/>
              </a:ext>
            </a:extLst>
          </p:cNvPr>
          <p:cNvSpPr/>
          <p:nvPr/>
        </p:nvSpPr>
        <p:spPr>
          <a:xfrm>
            <a:off x="7030280" y="4337900"/>
            <a:ext cx="24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>
                <a:solidFill>
                  <a:srgbClr val="000000"/>
                </a:solidFill>
                <a:latin typeface="amplitude-medium-condensed"/>
              </a:rPr>
              <a:t>MICROAGUJERO NEGRO</a:t>
            </a:r>
            <a:endParaRPr lang="es-PE" b="0" i="0" dirty="0">
              <a:solidFill>
                <a:srgbClr val="000000"/>
              </a:solidFill>
              <a:effectLst/>
              <a:latin typeface="amplitude-medium-condensed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05F9D95A-B735-4FF6-8525-EE560F5B0C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325" y="411639"/>
            <a:ext cx="1100811" cy="1332155"/>
          </a:xfrm>
          <a:prstGeom prst="rect">
            <a:avLst/>
          </a:prstGeom>
        </p:spPr>
      </p:pic>
      <p:sp>
        <p:nvSpPr>
          <p:cNvPr id="2" name="Flecha: cuádruple 1">
            <a:extLst>
              <a:ext uri="{FF2B5EF4-FFF2-40B4-BE49-F238E27FC236}">
                <a16:creationId xmlns:a16="http://schemas.microsoft.com/office/drawing/2014/main" id="{C402255F-8D8F-46A6-983F-0CF1A8473CF5}"/>
              </a:ext>
            </a:extLst>
          </p:cNvPr>
          <p:cNvSpPr/>
          <p:nvPr/>
        </p:nvSpPr>
        <p:spPr>
          <a:xfrm rot="2663577">
            <a:off x="4369105" y="3436711"/>
            <a:ext cx="2216307" cy="2056344"/>
          </a:xfrm>
          <a:prstGeom prst="quadArrow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A0B5DD6-DDDF-46BD-9BD7-05E6D87EF530}"/>
              </a:ext>
            </a:extLst>
          </p:cNvPr>
          <p:cNvSpPr/>
          <p:nvPr/>
        </p:nvSpPr>
        <p:spPr>
          <a:xfrm>
            <a:off x="4688066" y="3198167"/>
            <a:ext cx="1535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400" b="1" dirty="0">
                <a:solidFill>
                  <a:schemeClr val="tx2">
                    <a:lumMod val="75000"/>
                  </a:schemeClr>
                </a:solidFill>
                <a:latin typeface="amplitude-medium-condensed"/>
              </a:rPr>
              <a:t>AGUJEROS</a:t>
            </a:r>
            <a:endParaRPr lang="es-PE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937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D79FD-A8ED-426D-9232-3152145D4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0581" y="1687417"/>
            <a:ext cx="5685430" cy="1325563"/>
          </a:xfrm>
        </p:spPr>
        <p:txBody>
          <a:bodyPr>
            <a:noAutofit/>
          </a:bodyPr>
          <a:lstStyle/>
          <a:p>
            <a:r>
              <a:rPr lang="es-PE" sz="8800" dirty="0">
                <a:solidFill>
                  <a:srgbClr val="0070C0"/>
                </a:solidFill>
                <a:latin typeface="Algerian" panose="04020705040A02060702" pitchFamily="82" charset="0"/>
              </a:rPr>
              <a:t>GRACIAS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CA4F782E-41E6-46A6-9D6C-8C02FE584B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986" y="3192395"/>
            <a:ext cx="2038668" cy="306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835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31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Algerian</vt:lpstr>
      <vt:lpstr>amplitude-medium-condensed</vt:lpstr>
      <vt:lpstr>Arial</vt:lpstr>
      <vt:lpstr>Calibri</vt:lpstr>
      <vt:lpstr>Calibri Light</vt:lpstr>
      <vt:lpstr>Tema de Office</vt:lpstr>
      <vt:lpstr>AGUJERO NEGRO</vt:lpstr>
      <vt:lpstr> ¿QUÉ ES UN AGUJERO NEGRO?</vt:lpstr>
      <vt:lpstr>Presentación de PowerPoint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AGUJERO NEGRO</dc:title>
  <dc:creator>LuisR</dc:creator>
  <cp:lastModifiedBy>LuisR</cp:lastModifiedBy>
  <cp:revision>13</cp:revision>
  <dcterms:created xsi:type="dcterms:W3CDTF">2020-09-19T18:30:43Z</dcterms:created>
  <dcterms:modified xsi:type="dcterms:W3CDTF">2020-09-25T23:43:52Z</dcterms:modified>
</cp:coreProperties>
</file>